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3" r:id="rId8"/>
    <p:sldId id="264" r:id="rId9"/>
    <p:sldId id="283" r:id="rId10"/>
    <p:sldId id="265" r:id="rId11"/>
    <p:sldId id="282" r:id="rId12"/>
    <p:sldId id="266" r:id="rId13"/>
    <p:sldId id="284" r:id="rId14"/>
    <p:sldId id="267" r:id="rId15"/>
    <p:sldId id="285" r:id="rId16"/>
    <p:sldId id="268" r:id="rId17"/>
    <p:sldId id="286" r:id="rId18"/>
    <p:sldId id="269" r:id="rId19"/>
    <p:sldId id="287" r:id="rId20"/>
    <p:sldId id="270" r:id="rId21"/>
    <p:sldId id="288" r:id="rId22"/>
    <p:sldId id="271" r:id="rId23"/>
    <p:sldId id="289" r:id="rId24"/>
    <p:sldId id="272" r:id="rId25"/>
    <p:sldId id="290" r:id="rId26"/>
    <p:sldId id="273" r:id="rId27"/>
    <p:sldId id="291" r:id="rId28"/>
    <p:sldId id="274" r:id="rId29"/>
    <p:sldId id="292" r:id="rId30"/>
    <p:sldId id="275" r:id="rId31"/>
    <p:sldId id="293" r:id="rId32"/>
    <p:sldId id="276" r:id="rId33"/>
    <p:sldId id="294" r:id="rId34"/>
    <p:sldId id="277" r:id="rId35"/>
    <p:sldId id="295" r:id="rId36"/>
    <p:sldId id="278" r:id="rId37"/>
    <p:sldId id="296" r:id="rId38"/>
    <p:sldId id="279" r:id="rId39"/>
    <p:sldId id="297" r:id="rId40"/>
    <p:sldId id="280" r:id="rId41"/>
    <p:sldId id="298" r:id="rId42"/>
    <p:sldId id="281"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Lst>
  <p:sldSz cx="18288000" cy="10287000"/>
  <p:notesSz cx="6858000" cy="9144000"/>
  <p:embeddedFontLst>
    <p:embeddedFont>
      <p:font typeface="Canva Sans"/>
      <p:regular r:id="rId63"/>
    </p:embeddedFont>
    <p:embeddedFont>
      <p:font typeface="Lato 1 Bold" panose="020B0604020202020204" charset="0"/>
      <p:regular r:id="rId64"/>
    </p:embeddedFont>
    <p:embeddedFont>
      <p:font typeface="Lato 1 Heavy"/>
      <p:regular r:id="rId65"/>
    </p:embeddedFont>
    <p:embeddedFont>
      <p:font typeface="Lato 2" panose="020B0604020202020204" charset="0"/>
      <p:regular r:id="rId66"/>
    </p:embeddedFont>
    <p:embeddedFont>
      <p:font typeface="Lato Heavy"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900"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ya Raman S" userId="71fa9daaf00f5e15" providerId="LiveId" clId="{C6E9AA5D-B134-4D44-B699-2C6E8624429C}"/>
    <pc:docChg chg="undo redo custSel addSld delSld modSld sldOrd">
      <pc:chgData name="Jeya Raman S" userId="71fa9daaf00f5e15" providerId="LiveId" clId="{C6E9AA5D-B134-4D44-B699-2C6E8624429C}" dt="2024-06-29T13:53:10.777" v="5513" actId="20577"/>
      <pc:docMkLst>
        <pc:docMk/>
      </pc:docMkLst>
      <pc:sldChg chg="modSp mod">
        <pc:chgData name="Jeya Raman S" userId="71fa9daaf00f5e15" providerId="LiveId" clId="{C6E9AA5D-B134-4D44-B699-2C6E8624429C}" dt="2024-06-29T05:24:06.430" v="4" actId="113"/>
        <pc:sldMkLst>
          <pc:docMk/>
          <pc:sldMk cId="0" sldId="259"/>
        </pc:sldMkLst>
        <pc:spChg chg="mod">
          <ac:chgData name="Jeya Raman S" userId="71fa9daaf00f5e15" providerId="LiveId" clId="{C6E9AA5D-B134-4D44-B699-2C6E8624429C}" dt="2024-06-29T05:24:06.430" v="4" actId="113"/>
          <ac:spMkLst>
            <pc:docMk/>
            <pc:sldMk cId="0" sldId="259"/>
            <ac:spMk id="3" creationId="{00000000-0000-0000-0000-000000000000}"/>
          </ac:spMkLst>
        </pc:spChg>
        <pc:spChg chg="mod">
          <ac:chgData name="Jeya Raman S" userId="71fa9daaf00f5e15" providerId="LiveId" clId="{C6E9AA5D-B134-4D44-B699-2C6E8624429C}" dt="2024-06-29T05:23:31.637" v="0" actId="113"/>
          <ac:spMkLst>
            <pc:docMk/>
            <pc:sldMk cId="0" sldId="259"/>
            <ac:spMk id="5" creationId="{00000000-0000-0000-0000-000000000000}"/>
          </ac:spMkLst>
        </pc:spChg>
        <pc:spChg chg="mod">
          <ac:chgData name="Jeya Raman S" userId="71fa9daaf00f5e15" providerId="LiveId" clId="{C6E9AA5D-B134-4D44-B699-2C6E8624429C}" dt="2024-06-29T05:23:41.056" v="1" actId="113"/>
          <ac:spMkLst>
            <pc:docMk/>
            <pc:sldMk cId="0" sldId="259"/>
            <ac:spMk id="11" creationId="{00000000-0000-0000-0000-000000000000}"/>
          </ac:spMkLst>
        </pc:spChg>
        <pc:spChg chg="mod">
          <ac:chgData name="Jeya Raman S" userId="71fa9daaf00f5e15" providerId="LiveId" clId="{C6E9AA5D-B134-4D44-B699-2C6E8624429C}" dt="2024-06-29T05:23:55.585" v="3" actId="113"/>
          <ac:spMkLst>
            <pc:docMk/>
            <pc:sldMk cId="0" sldId="259"/>
            <ac:spMk id="17" creationId="{00000000-0000-0000-0000-000000000000}"/>
          </ac:spMkLst>
        </pc:spChg>
      </pc:sldChg>
      <pc:sldChg chg="modSp mod">
        <pc:chgData name="Jeya Raman S" userId="71fa9daaf00f5e15" providerId="LiveId" clId="{C6E9AA5D-B134-4D44-B699-2C6E8624429C}" dt="2024-06-29T05:24:14.415" v="5" actId="113"/>
        <pc:sldMkLst>
          <pc:docMk/>
          <pc:sldMk cId="2560200303" sldId="260"/>
        </pc:sldMkLst>
        <pc:spChg chg="mod">
          <ac:chgData name="Jeya Raman S" userId="71fa9daaf00f5e15" providerId="LiveId" clId="{C6E9AA5D-B134-4D44-B699-2C6E8624429C}" dt="2024-06-29T05:24:14.415" v="5" actId="113"/>
          <ac:spMkLst>
            <pc:docMk/>
            <pc:sldMk cId="2560200303" sldId="260"/>
            <ac:spMk id="3" creationId="{00000000-0000-0000-0000-000000000000}"/>
          </ac:spMkLst>
        </pc:spChg>
      </pc:sldChg>
      <pc:sldChg chg="modSp add mod ord">
        <pc:chgData name="Jeya Raman S" userId="71fa9daaf00f5e15" providerId="LiveId" clId="{C6E9AA5D-B134-4D44-B699-2C6E8624429C}" dt="2024-06-29T05:26:43.151" v="97" actId="20577"/>
        <pc:sldMkLst>
          <pc:docMk/>
          <pc:sldMk cId="4276890064" sldId="261"/>
        </pc:sldMkLst>
        <pc:spChg chg="mod">
          <ac:chgData name="Jeya Raman S" userId="71fa9daaf00f5e15" providerId="LiveId" clId="{C6E9AA5D-B134-4D44-B699-2C6E8624429C}" dt="2024-06-29T05:26:43.151" v="97" actId="20577"/>
          <ac:spMkLst>
            <pc:docMk/>
            <pc:sldMk cId="4276890064" sldId="261"/>
            <ac:spMk id="5" creationId="{00000000-0000-0000-0000-000000000000}"/>
          </ac:spMkLst>
        </pc:spChg>
      </pc:sldChg>
      <pc:sldChg chg="add del">
        <pc:chgData name="Jeya Raman S" userId="71fa9daaf00f5e15" providerId="LiveId" clId="{C6E9AA5D-B134-4D44-B699-2C6E8624429C}" dt="2024-06-29T05:33:03.994" v="102" actId="47"/>
        <pc:sldMkLst>
          <pc:docMk/>
          <pc:sldMk cId="2873477146" sldId="262"/>
        </pc:sldMkLst>
      </pc:sldChg>
      <pc:sldChg chg="addSp delSp modSp add mod ord">
        <pc:chgData name="Jeya Raman S" userId="71fa9daaf00f5e15" providerId="LiveId" clId="{C6E9AA5D-B134-4D44-B699-2C6E8624429C}" dt="2024-06-29T05:34:38.267" v="136" actId="1076"/>
        <pc:sldMkLst>
          <pc:docMk/>
          <pc:sldMk cId="845040414" sldId="263"/>
        </pc:sldMkLst>
        <pc:spChg chg="add mod">
          <ac:chgData name="Jeya Raman S" userId="71fa9daaf00f5e15" providerId="LiveId" clId="{C6E9AA5D-B134-4D44-B699-2C6E8624429C}" dt="2024-06-29T05:33:39.568" v="130"/>
          <ac:spMkLst>
            <pc:docMk/>
            <pc:sldMk cId="845040414" sldId="263"/>
            <ac:spMk id="5" creationId="{00000000-0000-0000-0000-000000000000}"/>
          </ac:spMkLst>
        </pc:spChg>
        <pc:spChg chg="mod">
          <ac:chgData name="Jeya Raman S" userId="71fa9daaf00f5e15" providerId="LiveId" clId="{C6E9AA5D-B134-4D44-B699-2C6E8624429C}" dt="2024-06-29T05:33:16.175" v="126" actId="20577"/>
          <ac:spMkLst>
            <pc:docMk/>
            <pc:sldMk cId="845040414" sldId="263"/>
            <ac:spMk id="6" creationId="{00000000-0000-0000-0000-000000000000}"/>
          </ac:spMkLst>
        </pc:spChg>
        <pc:spChg chg="del">
          <ac:chgData name="Jeya Raman S" userId="71fa9daaf00f5e15" providerId="LiveId" clId="{C6E9AA5D-B134-4D44-B699-2C6E8624429C}" dt="2024-06-29T05:33:35.666" v="129" actId="21"/>
          <ac:spMkLst>
            <pc:docMk/>
            <pc:sldMk cId="845040414" sldId="263"/>
            <ac:spMk id="8" creationId="{00000000-0000-0000-0000-000000000000}"/>
          </ac:spMkLst>
        </pc:spChg>
        <pc:spChg chg="mod">
          <ac:chgData name="Jeya Raman S" userId="71fa9daaf00f5e15" providerId="LiveId" clId="{C6E9AA5D-B134-4D44-B699-2C6E8624429C}" dt="2024-06-29T05:34:38.267" v="136" actId="1076"/>
          <ac:spMkLst>
            <pc:docMk/>
            <pc:sldMk cId="845040414" sldId="263"/>
            <ac:spMk id="14" creationId="{00000000-0000-0000-0000-000000000000}"/>
          </ac:spMkLst>
        </pc:spChg>
        <pc:spChg chg="del mod">
          <ac:chgData name="Jeya Raman S" userId="71fa9daaf00f5e15" providerId="LiveId" clId="{C6E9AA5D-B134-4D44-B699-2C6E8624429C}" dt="2024-06-29T05:33:26.969" v="128" actId="21"/>
          <ac:spMkLst>
            <pc:docMk/>
            <pc:sldMk cId="845040414" sldId="263"/>
            <ac:spMk id="15" creationId="{00000000-0000-0000-0000-000000000000}"/>
          </ac:spMkLst>
        </pc:spChg>
      </pc:sldChg>
      <pc:sldChg chg="addSp delSp modSp add mod setBg">
        <pc:chgData name="Jeya Raman S" userId="71fa9daaf00f5e15" providerId="LiveId" clId="{C6E9AA5D-B134-4D44-B699-2C6E8624429C}" dt="2024-06-29T05:41:46.719" v="241" actId="14100"/>
        <pc:sldMkLst>
          <pc:docMk/>
          <pc:sldMk cId="0" sldId="264"/>
        </pc:sldMkLst>
        <pc:spChg chg="add del mod topLvl">
          <ac:chgData name="Jeya Raman S" userId="71fa9daaf00f5e15" providerId="LiveId" clId="{C6E9AA5D-B134-4D44-B699-2C6E8624429C}" dt="2024-06-29T05:38:45.626" v="142" actId="478"/>
          <ac:spMkLst>
            <pc:docMk/>
            <pc:sldMk cId="0" sldId="264"/>
            <ac:spMk id="4" creationId="{00000000-0000-0000-0000-000000000000}"/>
          </ac:spMkLst>
        </pc:spChg>
        <pc:spChg chg="mod">
          <ac:chgData name="Jeya Raman S" userId="71fa9daaf00f5e15" providerId="LiveId" clId="{C6E9AA5D-B134-4D44-B699-2C6E8624429C}" dt="2024-06-29T05:40:34.328" v="193" actId="20577"/>
          <ac:spMkLst>
            <pc:docMk/>
            <pc:sldMk cId="0" sldId="264"/>
            <ac:spMk id="6" creationId="{00000000-0000-0000-0000-000000000000}"/>
          </ac:spMkLst>
        </pc:spChg>
        <pc:spChg chg="mod">
          <ac:chgData name="Jeya Raman S" userId="71fa9daaf00f5e15" providerId="LiveId" clId="{C6E9AA5D-B134-4D44-B699-2C6E8624429C}" dt="2024-06-29T05:41:34.981" v="240" actId="5793"/>
          <ac:spMkLst>
            <pc:docMk/>
            <pc:sldMk cId="0" sldId="264"/>
            <ac:spMk id="7" creationId="{00000000-0000-0000-0000-000000000000}"/>
          </ac:spMkLst>
        </pc:spChg>
        <pc:grpChg chg="del">
          <ac:chgData name="Jeya Raman S" userId="71fa9daaf00f5e15" providerId="LiveId" clId="{C6E9AA5D-B134-4D44-B699-2C6E8624429C}" dt="2024-06-29T05:38:14.237" v="138" actId="478"/>
          <ac:grpSpMkLst>
            <pc:docMk/>
            <pc:sldMk cId="0" sldId="264"/>
            <ac:grpSpMk id="3" creationId="{00000000-0000-0000-0000-000000000000}"/>
          </ac:grpSpMkLst>
        </pc:grpChg>
        <pc:picChg chg="add mod">
          <ac:chgData name="Jeya Raman S" userId="71fa9daaf00f5e15" providerId="LiveId" clId="{C6E9AA5D-B134-4D44-B699-2C6E8624429C}" dt="2024-06-29T05:41:46.719" v="241" actId="14100"/>
          <ac:picMkLst>
            <pc:docMk/>
            <pc:sldMk cId="0" sldId="264"/>
            <ac:picMk id="9" creationId="{2668DBBF-33F9-3657-1E20-0B5935CDBFDD}"/>
          </ac:picMkLst>
        </pc:picChg>
      </pc:sldChg>
      <pc:sldChg chg="addSp delSp modSp add mod setBg">
        <pc:chgData name="Jeya Raman S" userId="71fa9daaf00f5e15" providerId="LiveId" clId="{C6E9AA5D-B134-4D44-B699-2C6E8624429C}" dt="2024-06-29T12:07:36.265" v="2544" actId="14100"/>
        <pc:sldMkLst>
          <pc:docMk/>
          <pc:sldMk cId="0" sldId="265"/>
        </pc:sldMkLst>
        <pc:spChg chg="del topLvl">
          <ac:chgData name="Jeya Raman S" userId="71fa9daaf00f5e15" providerId="LiveId" clId="{C6E9AA5D-B134-4D44-B699-2C6E8624429C}" dt="2024-06-29T05:51:05.733" v="245" actId="478"/>
          <ac:spMkLst>
            <pc:docMk/>
            <pc:sldMk cId="0" sldId="265"/>
            <ac:spMk id="4" creationId="{00000000-0000-0000-0000-000000000000}"/>
          </ac:spMkLst>
        </pc:spChg>
        <pc:spChg chg="mod">
          <ac:chgData name="Jeya Raman S" userId="71fa9daaf00f5e15" providerId="LiveId" clId="{C6E9AA5D-B134-4D44-B699-2C6E8624429C}" dt="2024-06-29T05:51:47.098" v="286" actId="20577"/>
          <ac:spMkLst>
            <pc:docMk/>
            <pc:sldMk cId="0" sldId="265"/>
            <ac:spMk id="6" creationId="{00000000-0000-0000-0000-000000000000}"/>
          </ac:spMkLst>
        </pc:spChg>
        <pc:spChg chg="mod">
          <ac:chgData name="Jeya Raman S" userId="71fa9daaf00f5e15" providerId="LiveId" clId="{C6E9AA5D-B134-4D44-B699-2C6E8624429C}" dt="2024-06-29T06:23:44.225" v="355"/>
          <ac:spMkLst>
            <pc:docMk/>
            <pc:sldMk cId="0" sldId="265"/>
            <ac:spMk id="7" creationId="{00000000-0000-0000-0000-000000000000}"/>
          </ac:spMkLst>
        </pc:spChg>
        <pc:grpChg chg="del mod">
          <ac:chgData name="Jeya Raman S" userId="71fa9daaf00f5e15" providerId="LiveId" clId="{C6E9AA5D-B134-4D44-B699-2C6E8624429C}" dt="2024-06-29T05:51:05.733" v="245" actId="478"/>
          <ac:grpSpMkLst>
            <pc:docMk/>
            <pc:sldMk cId="0" sldId="265"/>
            <ac:grpSpMk id="3" creationId="{00000000-0000-0000-0000-000000000000}"/>
          </ac:grpSpMkLst>
        </pc:grpChg>
        <pc:picChg chg="add del mod">
          <ac:chgData name="Jeya Raman S" userId="71fa9daaf00f5e15" providerId="LiveId" clId="{C6E9AA5D-B134-4D44-B699-2C6E8624429C}" dt="2024-06-29T06:23:53.902" v="356" actId="478"/>
          <ac:picMkLst>
            <pc:docMk/>
            <pc:sldMk cId="0" sldId="265"/>
            <ac:picMk id="9" creationId="{7E7F3BFE-93E4-8F7F-E28A-030666530781}"/>
          </ac:picMkLst>
        </pc:picChg>
        <pc:picChg chg="add mod">
          <ac:chgData name="Jeya Raman S" userId="71fa9daaf00f5e15" providerId="LiveId" clId="{C6E9AA5D-B134-4D44-B699-2C6E8624429C}" dt="2024-06-29T12:07:36.265" v="2544" actId="14100"/>
          <ac:picMkLst>
            <pc:docMk/>
            <pc:sldMk cId="0" sldId="265"/>
            <ac:picMk id="11" creationId="{31815933-E9E4-7FBD-E788-D294FF376C5B}"/>
          </ac:picMkLst>
        </pc:picChg>
      </pc:sldChg>
      <pc:sldChg chg="addSp delSp modSp add mod">
        <pc:chgData name="Jeya Raman S" userId="71fa9daaf00f5e15" providerId="LiveId" clId="{C6E9AA5D-B134-4D44-B699-2C6E8624429C}" dt="2024-06-29T12:07:56.349" v="2546" actId="14100"/>
        <pc:sldMkLst>
          <pc:docMk/>
          <pc:sldMk cId="4255136014" sldId="266"/>
        </pc:sldMkLst>
        <pc:spChg chg="mod">
          <ac:chgData name="Jeya Raman S" userId="71fa9daaf00f5e15" providerId="LiveId" clId="{C6E9AA5D-B134-4D44-B699-2C6E8624429C}" dt="2024-06-29T06:15:56.333" v="337" actId="20577"/>
          <ac:spMkLst>
            <pc:docMk/>
            <pc:sldMk cId="4255136014" sldId="266"/>
            <ac:spMk id="6" creationId="{00000000-0000-0000-0000-000000000000}"/>
          </ac:spMkLst>
        </pc:spChg>
        <pc:spChg chg="mod">
          <ac:chgData name="Jeya Raman S" userId="71fa9daaf00f5e15" providerId="LiveId" clId="{C6E9AA5D-B134-4D44-B699-2C6E8624429C}" dt="2024-06-29T09:05:03.146" v="522" actId="20577"/>
          <ac:spMkLst>
            <pc:docMk/>
            <pc:sldMk cId="4255136014" sldId="266"/>
            <ac:spMk id="7" creationId="{00000000-0000-0000-0000-000000000000}"/>
          </ac:spMkLst>
        </pc:spChg>
        <pc:picChg chg="add mod">
          <ac:chgData name="Jeya Raman S" userId="71fa9daaf00f5e15" providerId="LiveId" clId="{C6E9AA5D-B134-4D44-B699-2C6E8624429C}" dt="2024-06-29T12:07:56.349" v="2546" actId="14100"/>
          <ac:picMkLst>
            <pc:docMk/>
            <pc:sldMk cId="4255136014" sldId="266"/>
            <ac:picMk id="4" creationId="{EDBFF32E-4716-B35D-9866-117F84C46078}"/>
          </ac:picMkLst>
        </pc:picChg>
        <pc:picChg chg="del">
          <ac:chgData name="Jeya Raman S" userId="71fa9daaf00f5e15" providerId="LiveId" clId="{C6E9AA5D-B134-4D44-B699-2C6E8624429C}" dt="2024-06-29T06:15:45.324" v="320" actId="478"/>
          <ac:picMkLst>
            <pc:docMk/>
            <pc:sldMk cId="4255136014" sldId="266"/>
            <ac:picMk id="9" creationId="{7E7F3BFE-93E4-8F7F-E28A-030666530781}"/>
          </ac:picMkLst>
        </pc:picChg>
      </pc:sldChg>
      <pc:sldChg chg="addSp delSp modSp add mod">
        <pc:chgData name="Jeya Raman S" userId="71fa9daaf00f5e15" providerId="LiveId" clId="{C6E9AA5D-B134-4D44-B699-2C6E8624429C}" dt="2024-06-29T09:06:34.470" v="601" actId="1076"/>
        <pc:sldMkLst>
          <pc:docMk/>
          <pc:sldMk cId="4088485777" sldId="267"/>
        </pc:sldMkLst>
        <pc:spChg chg="mod">
          <ac:chgData name="Jeya Raman S" userId="71fa9daaf00f5e15" providerId="LiveId" clId="{C6E9AA5D-B134-4D44-B699-2C6E8624429C}" dt="2024-06-29T06:46:56.964" v="395" actId="20577"/>
          <ac:spMkLst>
            <pc:docMk/>
            <pc:sldMk cId="4088485777" sldId="267"/>
            <ac:spMk id="6" creationId="{00000000-0000-0000-0000-000000000000}"/>
          </ac:spMkLst>
        </pc:spChg>
        <pc:spChg chg="mod">
          <ac:chgData name="Jeya Raman S" userId="71fa9daaf00f5e15" providerId="LiveId" clId="{C6E9AA5D-B134-4D44-B699-2C6E8624429C}" dt="2024-06-29T09:06:21.053" v="599" actId="20577"/>
          <ac:spMkLst>
            <pc:docMk/>
            <pc:sldMk cId="4088485777" sldId="267"/>
            <ac:spMk id="7" creationId="{00000000-0000-0000-0000-000000000000}"/>
          </ac:spMkLst>
        </pc:spChg>
        <pc:picChg chg="del">
          <ac:chgData name="Jeya Raman S" userId="71fa9daaf00f5e15" providerId="LiveId" clId="{C6E9AA5D-B134-4D44-B699-2C6E8624429C}" dt="2024-06-29T06:46:41.821" v="361" actId="478"/>
          <ac:picMkLst>
            <pc:docMk/>
            <pc:sldMk cId="4088485777" sldId="267"/>
            <ac:picMk id="4" creationId="{EDBFF32E-4716-B35D-9866-117F84C46078}"/>
          </ac:picMkLst>
        </pc:picChg>
        <pc:picChg chg="add mod">
          <ac:chgData name="Jeya Raman S" userId="71fa9daaf00f5e15" providerId="LiveId" clId="{C6E9AA5D-B134-4D44-B699-2C6E8624429C}" dt="2024-06-29T09:06:34.470" v="601" actId="1076"/>
          <ac:picMkLst>
            <pc:docMk/>
            <pc:sldMk cId="4088485777" sldId="267"/>
            <ac:picMk id="8" creationId="{E2615902-F1BF-D56F-D615-55D1D078D4D2}"/>
          </ac:picMkLst>
        </pc:picChg>
      </pc:sldChg>
      <pc:sldChg chg="addSp delSp modSp add mod">
        <pc:chgData name="Jeya Raman S" userId="71fa9daaf00f5e15" providerId="LiveId" clId="{C6E9AA5D-B134-4D44-B699-2C6E8624429C}" dt="2024-06-29T12:07:11.829" v="2540" actId="14100"/>
        <pc:sldMkLst>
          <pc:docMk/>
          <pc:sldMk cId="3785199482" sldId="268"/>
        </pc:sldMkLst>
        <pc:spChg chg="mod">
          <ac:chgData name="Jeya Raman S" userId="71fa9daaf00f5e15" providerId="LiveId" clId="{C6E9AA5D-B134-4D44-B699-2C6E8624429C}" dt="2024-06-29T06:49:44.641" v="436" actId="1076"/>
          <ac:spMkLst>
            <pc:docMk/>
            <pc:sldMk cId="3785199482" sldId="268"/>
            <ac:spMk id="2" creationId="{00000000-0000-0000-0000-000000000000}"/>
          </ac:spMkLst>
        </pc:spChg>
        <pc:spChg chg="mod">
          <ac:chgData name="Jeya Raman S" userId="71fa9daaf00f5e15" providerId="LiveId" clId="{C6E9AA5D-B134-4D44-B699-2C6E8624429C}" dt="2024-06-29T06:49:29.800" v="432" actId="20577"/>
          <ac:spMkLst>
            <pc:docMk/>
            <pc:sldMk cId="3785199482" sldId="268"/>
            <ac:spMk id="6" creationId="{00000000-0000-0000-0000-000000000000}"/>
          </ac:spMkLst>
        </pc:spChg>
        <pc:spChg chg="mod">
          <ac:chgData name="Jeya Raman S" userId="71fa9daaf00f5e15" providerId="LiveId" clId="{C6E9AA5D-B134-4D44-B699-2C6E8624429C}" dt="2024-06-29T09:06:57.746" v="638" actId="20577"/>
          <ac:spMkLst>
            <pc:docMk/>
            <pc:sldMk cId="3785199482" sldId="268"/>
            <ac:spMk id="7" creationId="{00000000-0000-0000-0000-000000000000}"/>
          </ac:spMkLst>
        </pc:spChg>
        <pc:picChg chg="add mod">
          <ac:chgData name="Jeya Raman S" userId="71fa9daaf00f5e15" providerId="LiveId" clId="{C6E9AA5D-B134-4D44-B699-2C6E8624429C}" dt="2024-06-29T12:07:11.829" v="2540" actId="14100"/>
          <ac:picMkLst>
            <pc:docMk/>
            <pc:sldMk cId="3785199482" sldId="268"/>
            <ac:picMk id="4" creationId="{71A30E0A-9EC8-5EC8-B23A-B478906CD852}"/>
          </ac:picMkLst>
        </pc:picChg>
        <pc:picChg chg="del">
          <ac:chgData name="Jeya Raman S" userId="71fa9daaf00f5e15" providerId="LiveId" clId="{C6E9AA5D-B134-4D44-B699-2C6E8624429C}" dt="2024-06-29T06:49:32.571" v="433" actId="478"/>
          <ac:picMkLst>
            <pc:docMk/>
            <pc:sldMk cId="3785199482" sldId="268"/>
            <ac:picMk id="8" creationId="{E2615902-F1BF-D56F-D615-55D1D078D4D2}"/>
          </ac:picMkLst>
        </pc:picChg>
      </pc:sldChg>
      <pc:sldChg chg="addSp delSp modSp add mod">
        <pc:chgData name="Jeya Raman S" userId="71fa9daaf00f5e15" providerId="LiveId" clId="{C6E9AA5D-B134-4D44-B699-2C6E8624429C}" dt="2024-06-29T09:09:08.982" v="674" actId="20577"/>
        <pc:sldMkLst>
          <pc:docMk/>
          <pc:sldMk cId="2908669593" sldId="269"/>
        </pc:sldMkLst>
        <pc:spChg chg="mod">
          <ac:chgData name="Jeya Raman S" userId="71fa9daaf00f5e15" providerId="LiveId" clId="{C6E9AA5D-B134-4D44-B699-2C6E8624429C}" dt="2024-06-29T07:04:28.655" v="465" actId="20577"/>
          <ac:spMkLst>
            <pc:docMk/>
            <pc:sldMk cId="2908669593" sldId="269"/>
            <ac:spMk id="6" creationId="{00000000-0000-0000-0000-000000000000}"/>
          </ac:spMkLst>
        </pc:spChg>
        <pc:spChg chg="mod">
          <ac:chgData name="Jeya Raman S" userId="71fa9daaf00f5e15" providerId="LiveId" clId="{C6E9AA5D-B134-4D44-B699-2C6E8624429C}" dt="2024-06-29T09:09:08.982" v="674" actId="20577"/>
          <ac:spMkLst>
            <pc:docMk/>
            <pc:sldMk cId="2908669593" sldId="269"/>
            <ac:spMk id="7" creationId="{00000000-0000-0000-0000-000000000000}"/>
          </ac:spMkLst>
        </pc:spChg>
        <pc:picChg chg="del">
          <ac:chgData name="Jeya Raman S" userId="71fa9daaf00f5e15" providerId="LiveId" clId="{C6E9AA5D-B134-4D44-B699-2C6E8624429C}" dt="2024-06-29T07:04:02.140" v="440" actId="478"/>
          <ac:picMkLst>
            <pc:docMk/>
            <pc:sldMk cId="2908669593" sldId="269"/>
            <ac:picMk id="4" creationId="{71A30E0A-9EC8-5EC8-B23A-B478906CD852}"/>
          </ac:picMkLst>
        </pc:picChg>
        <pc:picChg chg="add mod">
          <ac:chgData name="Jeya Raman S" userId="71fa9daaf00f5e15" providerId="LiveId" clId="{C6E9AA5D-B134-4D44-B699-2C6E8624429C}" dt="2024-06-29T07:04:18.689" v="443" actId="1076"/>
          <ac:picMkLst>
            <pc:docMk/>
            <pc:sldMk cId="2908669593" sldId="269"/>
            <ac:picMk id="8" creationId="{DBA03BE7-0F43-4C84-2258-CD6C787EC131}"/>
          </ac:picMkLst>
        </pc:picChg>
      </pc:sldChg>
      <pc:sldChg chg="addSp delSp modSp add mod">
        <pc:chgData name="Jeya Raman S" userId="71fa9daaf00f5e15" providerId="LiveId" clId="{C6E9AA5D-B134-4D44-B699-2C6E8624429C}" dt="2024-06-29T12:12:15.143" v="2773" actId="14100"/>
        <pc:sldMkLst>
          <pc:docMk/>
          <pc:sldMk cId="3355826327" sldId="270"/>
        </pc:sldMkLst>
        <pc:spChg chg="mod">
          <ac:chgData name="Jeya Raman S" userId="71fa9daaf00f5e15" providerId="LiveId" clId="{C6E9AA5D-B134-4D44-B699-2C6E8624429C}" dt="2024-06-29T09:11:35.318" v="710" actId="20577"/>
          <ac:spMkLst>
            <pc:docMk/>
            <pc:sldMk cId="3355826327" sldId="270"/>
            <ac:spMk id="6" creationId="{00000000-0000-0000-0000-000000000000}"/>
          </ac:spMkLst>
        </pc:spChg>
        <pc:picChg chg="add mod">
          <ac:chgData name="Jeya Raman S" userId="71fa9daaf00f5e15" providerId="LiveId" clId="{C6E9AA5D-B134-4D44-B699-2C6E8624429C}" dt="2024-06-29T12:12:15.143" v="2773" actId="14100"/>
          <ac:picMkLst>
            <pc:docMk/>
            <pc:sldMk cId="3355826327" sldId="270"/>
            <ac:picMk id="4" creationId="{0E67BC5D-FDFB-4F8B-BA32-F506EEE0381A}"/>
          </ac:picMkLst>
        </pc:picChg>
        <pc:picChg chg="del">
          <ac:chgData name="Jeya Raman S" userId="71fa9daaf00f5e15" providerId="LiveId" clId="{C6E9AA5D-B134-4D44-B699-2C6E8624429C}" dt="2024-06-29T09:09:19.543" v="675" actId="478"/>
          <ac:picMkLst>
            <pc:docMk/>
            <pc:sldMk cId="3355826327" sldId="270"/>
            <ac:picMk id="8" creationId="{DBA03BE7-0F43-4C84-2258-CD6C787EC131}"/>
          </ac:picMkLst>
        </pc:picChg>
      </pc:sldChg>
      <pc:sldChg chg="addSp delSp modSp add mod">
        <pc:chgData name="Jeya Raman S" userId="71fa9daaf00f5e15" providerId="LiveId" clId="{C6E9AA5D-B134-4D44-B699-2C6E8624429C}" dt="2024-06-29T09:30:29.365" v="751" actId="1076"/>
        <pc:sldMkLst>
          <pc:docMk/>
          <pc:sldMk cId="1702331806" sldId="271"/>
        </pc:sldMkLst>
        <pc:spChg chg="mod">
          <ac:chgData name="Jeya Raman S" userId="71fa9daaf00f5e15" providerId="LiveId" clId="{C6E9AA5D-B134-4D44-B699-2C6E8624429C}" dt="2024-06-29T09:30:06.261" v="745" actId="20577"/>
          <ac:spMkLst>
            <pc:docMk/>
            <pc:sldMk cId="1702331806" sldId="271"/>
            <ac:spMk id="6" creationId="{00000000-0000-0000-0000-000000000000}"/>
          </ac:spMkLst>
        </pc:spChg>
        <pc:picChg chg="del">
          <ac:chgData name="Jeya Raman S" userId="71fa9daaf00f5e15" providerId="LiveId" clId="{C6E9AA5D-B134-4D44-B699-2C6E8624429C}" dt="2024-06-29T09:12:19.553" v="715" actId="478"/>
          <ac:picMkLst>
            <pc:docMk/>
            <pc:sldMk cId="1702331806" sldId="271"/>
            <ac:picMk id="4" creationId="{0E67BC5D-FDFB-4F8B-BA32-F506EEE0381A}"/>
          </ac:picMkLst>
        </pc:picChg>
        <pc:picChg chg="add mod">
          <ac:chgData name="Jeya Raman S" userId="71fa9daaf00f5e15" providerId="LiveId" clId="{C6E9AA5D-B134-4D44-B699-2C6E8624429C}" dt="2024-06-29T09:30:29.365" v="751" actId="1076"/>
          <ac:picMkLst>
            <pc:docMk/>
            <pc:sldMk cId="1702331806" sldId="271"/>
            <ac:picMk id="8" creationId="{71F95E7D-28BC-D9F7-208B-FD773FCD8F35}"/>
          </ac:picMkLst>
        </pc:picChg>
      </pc:sldChg>
      <pc:sldChg chg="addSp delSp modSp add mod">
        <pc:chgData name="Jeya Raman S" userId="71fa9daaf00f5e15" providerId="LiveId" clId="{C6E9AA5D-B134-4D44-B699-2C6E8624429C}" dt="2024-06-29T09:31:07.328" v="796" actId="14100"/>
        <pc:sldMkLst>
          <pc:docMk/>
          <pc:sldMk cId="1445168062" sldId="272"/>
        </pc:sldMkLst>
        <pc:spChg chg="mod">
          <ac:chgData name="Jeya Raman S" userId="71fa9daaf00f5e15" providerId="LiveId" clId="{C6E9AA5D-B134-4D44-B699-2C6E8624429C}" dt="2024-06-29T09:30:49.835" v="792" actId="20577"/>
          <ac:spMkLst>
            <pc:docMk/>
            <pc:sldMk cId="1445168062" sldId="272"/>
            <ac:spMk id="6" creationId="{00000000-0000-0000-0000-000000000000}"/>
          </ac:spMkLst>
        </pc:spChg>
        <pc:picChg chg="add mod">
          <ac:chgData name="Jeya Raman S" userId="71fa9daaf00f5e15" providerId="LiveId" clId="{C6E9AA5D-B134-4D44-B699-2C6E8624429C}" dt="2024-06-29T09:31:07.328" v="796" actId="14100"/>
          <ac:picMkLst>
            <pc:docMk/>
            <pc:sldMk cId="1445168062" sldId="272"/>
            <ac:picMk id="4" creationId="{EE87A066-CF7D-B137-0E4B-264714158ED3}"/>
          </ac:picMkLst>
        </pc:picChg>
        <pc:picChg chg="del">
          <ac:chgData name="Jeya Raman S" userId="71fa9daaf00f5e15" providerId="LiveId" clId="{C6E9AA5D-B134-4D44-B699-2C6E8624429C}" dt="2024-06-29T09:30:52.443" v="793" actId="478"/>
          <ac:picMkLst>
            <pc:docMk/>
            <pc:sldMk cId="1445168062" sldId="272"/>
            <ac:picMk id="8" creationId="{71F95E7D-28BC-D9F7-208B-FD773FCD8F35}"/>
          </ac:picMkLst>
        </pc:picChg>
      </pc:sldChg>
      <pc:sldChg chg="addSp delSp modSp add mod">
        <pc:chgData name="Jeya Raman S" userId="71fa9daaf00f5e15" providerId="LiveId" clId="{C6E9AA5D-B134-4D44-B699-2C6E8624429C}" dt="2024-06-29T11:28:38.687" v="836" actId="1076"/>
        <pc:sldMkLst>
          <pc:docMk/>
          <pc:sldMk cId="3848021486" sldId="273"/>
        </pc:sldMkLst>
        <pc:spChg chg="mod">
          <ac:chgData name="Jeya Raman S" userId="71fa9daaf00f5e15" providerId="LiveId" clId="{C6E9AA5D-B134-4D44-B699-2C6E8624429C}" dt="2024-06-29T11:27:58.014" v="832" actId="20577"/>
          <ac:spMkLst>
            <pc:docMk/>
            <pc:sldMk cId="3848021486" sldId="273"/>
            <ac:spMk id="6" creationId="{00000000-0000-0000-0000-000000000000}"/>
          </ac:spMkLst>
        </pc:spChg>
        <pc:picChg chg="del">
          <ac:chgData name="Jeya Raman S" userId="71fa9daaf00f5e15" providerId="LiveId" clId="{C6E9AA5D-B134-4D44-B699-2C6E8624429C}" dt="2024-06-29T09:31:18.699" v="798" actId="478"/>
          <ac:picMkLst>
            <pc:docMk/>
            <pc:sldMk cId="3848021486" sldId="273"/>
            <ac:picMk id="4" creationId="{EE87A066-CF7D-B137-0E4B-264714158ED3}"/>
          </ac:picMkLst>
        </pc:picChg>
        <pc:picChg chg="add mod">
          <ac:chgData name="Jeya Raman S" userId="71fa9daaf00f5e15" providerId="LiveId" clId="{C6E9AA5D-B134-4D44-B699-2C6E8624429C}" dt="2024-06-29T11:28:38.687" v="836" actId="1076"/>
          <ac:picMkLst>
            <pc:docMk/>
            <pc:sldMk cId="3848021486" sldId="273"/>
            <ac:picMk id="8" creationId="{A9E317ED-C6EE-71AF-A29A-6371EB65F940}"/>
          </ac:picMkLst>
        </pc:picChg>
      </pc:sldChg>
      <pc:sldChg chg="addSp delSp modSp add mod">
        <pc:chgData name="Jeya Raman S" userId="71fa9daaf00f5e15" providerId="LiveId" clId="{C6E9AA5D-B134-4D44-B699-2C6E8624429C}" dt="2024-06-29T11:29:42.787" v="876" actId="20577"/>
        <pc:sldMkLst>
          <pc:docMk/>
          <pc:sldMk cId="3976588276" sldId="274"/>
        </pc:sldMkLst>
        <pc:spChg chg="mod">
          <ac:chgData name="Jeya Raman S" userId="71fa9daaf00f5e15" providerId="LiveId" clId="{C6E9AA5D-B134-4D44-B699-2C6E8624429C}" dt="2024-06-29T11:29:42.787" v="876" actId="20577"/>
          <ac:spMkLst>
            <pc:docMk/>
            <pc:sldMk cId="3976588276" sldId="274"/>
            <ac:spMk id="6" creationId="{00000000-0000-0000-0000-000000000000}"/>
          </ac:spMkLst>
        </pc:spChg>
        <pc:picChg chg="add mod">
          <ac:chgData name="Jeya Raman S" userId="71fa9daaf00f5e15" providerId="LiveId" clId="{C6E9AA5D-B134-4D44-B699-2C6E8624429C}" dt="2024-06-29T11:29:29.478" v="845" actId="14100"/>
          <ac:picMkLst>
            <pc:docMk/>
            <pc:sldMk cId="3976588276" sldId="274"/>
            <ac:picMk id="4" creationId="{0A88AE5A-32A5-984D-8C47-935E173FF8E4}"/>
          </ac:picMkLst>
        </pc:picChg>
        <pc:picChg chg="del">
          <ac:chgData name="Jeya Raman S" userId="71fa9daaf00f5e15" providerId="LiveId" clId="{C6E9AA5D-B134-4D44-B699-2C6E8624429C}" dt="2024-06-29T11:28:44.125" v="838" actId="478"/>
          <ac:picMkLst>
            <pc:docMk/>
            <pc:sldMk cId="3976588276" sldId="274"/>
            <ac:picMk id="8" creationId="{A9E317ED-C6EE-71AF-A29A-6371EB65F940}"/>
          </ac:picMkLst>
        </pc:picChg>
      </pc:sldChg>
      <pc:sldChg chg="addSp delSp modSp add mod">
        <pc:chgData name="Jeya Raman S" userId="71fa9daaf00f5e15" providerId="LiveId" clId="{C6E9AA5D-B134-4D44-B699-2C6E8624429C}" dt="2024-06-29T11:30:45.750" v="915" actId="20577"/>
        <pc:sldMkLst>
          <pc:docMk/>
          <pc:sldMk cId="3186929736" sldId="275"/>
        </pc:sldMkLst>
        <pc:spChg chg="mod">
          <ac:chgData name="Jeya Raman S" userId="71fa9daaf00f5e15" providerId="LiveId" clId="{C6E9AA5D-B134-4D44-B699-2C6E8624429C}" dt="2024-06-29T11:30:45.750" v="915" actId="20577"/>
          <ac:spMkLst>
            <pc:docMk/>
            <pc:sldMk cId="3186929736" sldId="275"/>
            <ac:spMk id="6" creationId="{00000000-0000-0000-0000-000000000000}"/>
          </ac:spMkLst>
        </pc:spChg>
        <pc:picChg chg="del">
          <ac:chgData name="Jeya Raman S" userId="71fa9daaf00f5e15" providerId="LiveId" clId="{C6E9AA5D-B134-4D44-B699-2C6E8624429C}" dt="2024-06-29T11:29:53.262" v="878" actId="478"/>
          <ac:picMkLst>
            <pc:docMk/>
            <pc:sldMk cId="3186929736" sldId="275"/>
            <ac:picMk id="4" creationId="{0A88AE5A-32A5-984D-8C47-935E173FF8E4}"/>
          </ac:picMkLst>
        </pc:picChg>
        <pc:picChg chg="add mod">
          <ac:chgData name="Jeya Raman S" userId="71fa9daaf00f5e15" providerId="LiveId" clId="{C6E9AA5D-B134-4D44-B699-2C6E8624429C}" dt="2024-06-29T11:30:31.585" v="883" actId="14100"/>
          <ac:picMkLst>
            <pc:docMk/>
            <pc:sldMk cId="3186929736" sldId="275"/>
            <ac:picMk id="8" creationId="{E1722F66-D271-A06D-D978-4A1C8F17A977}"/>
          </ac:picMkLst>
        </pc:picChg>
      </pc:sldChg>
      <pc:sldChg chg="addSp delSp modSp add mod">
        <pc:chgData name="Jeya Raman S" userId="71fa9daaf00f5e15" providerId="LiveId" clId="{C6E9AA5D-B134-4D44-B699-2C6E8624429C}" dt="2024-06-29T11:31:40.082" v="943" actId="14100"/>
        <pc:sldMkLst>
          <pc:docMk/>
          <pc:sldMk cId="1223508554" sldId="276"/>
        </pc:sldMkLst>
        <pc:spChg chg="mod">
          <ac:chgData name="Jeya Raman S" userId="71fa9daaf00f5e15" providerId="LiveId" clId="{C6E9AA5D-B134-4D44-B699-2C6E8624429C}" dt="2024-06-29T11:31:12.710" v="939" actId="20577"/>
          <ac:spMkLst>
            <pc:docMk/>
            <pc:sldMk cId="1223508554" sldId="276"/>
            <ac:spMk id="6" creationId="{00000000-0000-0000-0000-000000000000}"/>
          </ac:spMkLst>
        </pc:spChg>
        <pc:picChg chg="add mod">
          <ac:chgData name="Jeya Raman S" userId="71fa9daaf00f5e15" providerId="LiveId" clId="{C6E9AA5D-B134-4D44-B699-2C6E8624429C}" dt="2024-06-29T11:31:40.082" v="943" actId="14100"/>
          <ac:picMkLst>
            <pc:docMk/>
            <pc:sldMk cId="1223508554" sldId="276"/>
            <ac:picMk id="4" creationId="{23655ABC-43B3-0C28-FE6F-13AFD6266653}"/>
          </ac:picMkLst>
        </pc:picChg>
        <pc:picChg chg="del">
          <ac:chgData name="Jeya Raman S" userId="71fa9daaf00f5e15" providerId="LiveId" clId="{C6E9AA5D-B134-4D44-B699-2C6E8624429C}" dt="2024-06-29T11:30:54.145" v="917" actId="478"/>
          <ac:picMkLst>
            <pc:docMk/>
            <pc:sldMk cId="1223508554" sldId="276"/>
            <ac:picMk id="8" creationId="{E1722F66-D271-A06D-D978-4A1C8F17A977}"/>
          </ac:picMkLst>
        </pc:picChg>
      </pc:sldChg>
      <pc:sldChg chg="addSp delSp modSp add mod">
        <pc:chgData name="Jeya Raman S" userId="71fa9daaf00f5e15" providerId="LiveId" clId="{C6E9AA5D-B134-4D44-B699-2C6E8624429C}" dt="2024-06-29T11:32:40.358" v="994" actId="14100"/>
        <pc:sldMkLst>
          <pc:docMk/>
          <pc:sldMk cId="2750057060" sldId="277"/>
        </pc:sldMkLst>
        <pc:spChg chg="mod">
          <ac:chgData name="Jeya Raman S" userId="71fa9daaf00f5e15" providerId="LiveId" clId="{C6E9AA5D-B134-4D44-B699-2C6E8624429C}" dt="2024-06-29T11:32:09.522" v="988" actId="20577"/>
          <ac:spMkLst>
            <pc:docMk/>
            <pc:sldMk cId="2750057060" sldId="277"/>
            <ac:spMk id="6" creationId="{00000000-0000-0000-0000-000000000000}"/>
          </ac:spMkLst>
        </pc:spChg>
        <pc:picChg chg="del">
          <ac:chgData name="Jeya Raman S" userId="71fa9daaf00f5e15" providerId="LiveId" clId="{C6E9AA5D-B134-4D44-B699-2C6E8624429C}" dt="2024-06-29T11:31:51.211" v="945" actId="478"/>
          <ac:picMkLst>
            <pc:docMk/>
            <pc:sldMk cId="2750057060" sldId="277"/>
            <ac:picMk id="4" creationId="{23655ABC-43B3-0C28-FE6F-13AFD6266653}"/>
          </ac:picMkLst>
        </pc:picChg>
        <pc:picChg chg="add mod">
          <ac:chgData name="Jeya Raman S" userId="71fa9daaf00f5e15" providerId="LiveId" clId="{C6E9AA5D-B134-4D44-B699-2C6E8624429C}" dt="2024-06-29T11:32:40.358" v="994" actId="14100"/>
          <ac:picMkLst>
            <pc:docMk/>
            <pc:sldMk cId="2750057060" sldId="277"/>
            <ac:picMk id="8" creationId="{0433FE4C-863E-3879-3A77-6088A9C99D32}"/>
          </ac:picMkLst>
        </pc:picChg>
      </pc:sldChg>
      <pc:sldChg chg="addSp delSp modSp add mod">
        <pc:chgData name="Jeya Raman S" userId="71fa9daaf00f5e15" providerId="LiveId" clId="{C6E9AA5D-B134-4D44-B699-2C6E8624429C}" dt="2024-06-29T11:33:46.702" v="1037" actId="14100"/>
        <pc:sldMkLst>
          <pc:docMk/>
          <pc:sldMk cId="1091999271" sldId="278"/>
        </pc:sldMkLst>
        <pc:spChg chg="mod">
          <ac:chgData name="Jeya Raman S" userId="71fa9daaf00f5e15" providerId="LiveId" clId="{C6E9AA5D-B134-4D44-B699-2C6E8624429C}" dt="2024-06-29T11:33:13.094" v="1030" actId="20577"/>
          <ac:spMkLst>
            <pc:docMk/>
            <pc:sldMk cId="1091999271" sldId="278"/>
            <ac:spMk id="6" creationId="{00000000-0000-0000-0000-000000000000}"/>
          </ac:spMkLst>
        </pc:spChg>
        <pc:picChg chg="add mod">
          <ac:chgData name="Jeya Raman S" userId="71fa9daaf00f5e15" providerId="LiveId" clId="{C6E9AA5D-B134-4D44-B699-2C6E8624429C}" dt="2024-06-29T11:33:46.702" v="1037" actId="14100"/>
          <ac:picMkLst>
            <pc:docMk/>
            <pc:sldMk cId="1091999271" sldId="278"/>
            <ac:picMk id="4" creationId="{FDBC6B3C-44C3-23EA-361E-1DBF40B663BA}"/>
          </ac:picMkLst>
        </pc:picChg>
        <pc:picChg chg="del">
          <ac:chgData name="Jeya Raman S" userId="71fa9daaf00f5e15" providerId="LiveId" clId="{C6E9AA5D-B134-4D44-B699-2C6E8624429C}" dt="2024-06-29T11:32:52.242" v="996" actId="478"/>
          <ac:picMkLst>
            <pc:docMk/>
            <pc:sldMk cId="1091999271" sldId="278"/>
            <ac:picMk id="8" creationId="{0433FE4C-863E-3879-3A77-6088A9C99D32}"/>
          </ac:picMkLst>
        </pc:picChg>
      </pc:sldChg>
      <pc:sldChg chg="addSp delSp modSp add mod">
        <pc:chgData name="Jeya Raman S" userId="71fa9daaf00f5e15" providerId="LiveId" clId="{C6E9AA5D-B134-4D44-B699-2C6E8624429C}" dt="2024-06-29T11:35:05.271" v="1090" actId="14100"/>
        <pc:sldMkLst>
          <pc:docMk/>
          <pc:sldMk cId="565272149" sldId="279"/>
        </pc:sldMkLst>
        <pc:spChg chg="mod">
          <ac:chgData name="Jeya Raman S" userId="71fa9daaf00f5e15" providerId="LiveId" clId="{C6E9AA5D-B134-4D44-B699-2C6E8624429C}" dt="2024-06-29T11:34:36.136" v="1084" actId="20577"/>
          <ac:spMkLst>
            <pc:docMk/>
            <pc:sldMk cId="565272149" sldId="279"/>
            <ac:spMk id="6" creationId="{00000000-0000-0000-0000-000000000000}"/>
          </ac:spMkLst>
        </pc:spChg>
        <pc:picChg chg="del">
          <ac:chgData name="Jeya Raman S" userId="71fa9daaf00f5e15" providerId="LiveId" clId="{C6E9AA5D-B134-4D44-B699-2C6E8624429C}" dt="2024-06-29T11:34:18.827" v="1039" actId="478"/>
          <ac:picMkLst>
            <pc:docMk/>
            <pc:sldMk cId="565272149" sldId="279"/>
            <ac:picMk id="4" creationId="{FDBC6B3C-44C3-23EA-361E-1DBF40B663BA}"/>
          </ac:picMkLst>
        </pc:picChg>
        <pc:picChg chg="add mod">
          <ac:chgData name="Jeya Raman S" userId="71fa9daaf00f5e15" providerId="LiveId" clId="{C6E9AA5D-B134-4D44-B699-2C6E8624429C}" dt="2024-06-29T11:35:05.271" v="1090" actId="14100"/>
          <ac:picMkLst>
            <pc:docMk/>
            <pc:sldMk cId="565272149" sldId="279"/>
            <ac:picMk id="8" creationId="{9A2A91E0-2D84-4484-747D-8F77B77C277C}"/>
          </ac:picMkLst>
        </pc:picChg>
      </pc:sldChg>
      <pc:sldChg chg="addSp delSp modSp add mod">
        <pc:chgData name="Jeya Raman S" userId="71fa9daaf00f5e15" providerId="LiveId" clId="{C6E9AA5D-B134-4D44-B699-2C6E8624429C}" dt="2024-06-29T11:35:46.867" v="1112" actId="14100"/>
        <pc:sldMkLst>
          <pc:docMk/>
          <pc:sldMk cId="2184096098" sldId="280"/>
        </pc:sldMkLst>
        <pc:spChg chg="mod">
          <ac:chgData name="Jeya Raman S" userId="71fa9daaf00f5e15" providerId="LiveId" clId="{C6E9AA5D-B134-4D44-B699-2C6E8624429C}" dt="2024-06-29T11:35:20.477" v="1106" actId="20577"/>
          <ac:spMkLst>
            <pc:docMk/>
            <pc:sldMk cId="2184096098" sldId="280"/>
            <ac:spMk id="6" creationId="{00000000-0000-0000-0000-000000000000}"/>
          </ac:spMkLst>
        </pc:spChg>
        <pc:picChg chg="add mod">
          <ac:chgData name="Jeya Raman S" userId="71fa9daaf00f5e15" providerId="LiveId" clId="{C6E9AA5D-B134-4D44-B699-2C6E8624429C}" dt="2024-06-29T11:35:46.867" v="1112" actId="14100"/>
          <ac:picMkLst>
            <pc:docMk/>
            <pc:sldMk cId="2184096098" sldId="280"/>
            <ac:picMk id="4" creationId="{5376F87D-FB36-576D-4946-846FDB3EDB74}"/>
          </ac:picMkLst>
        </pc:picChg>
        <pc:picChg chg="del">
          <ac:chgData name="Jeya Raman S" userId="71fa9daaf00f5e15" providerId="LiveId" clId="{C6E9AA5D-B134-4D44-B699-2C6E8624429C}" dt="2024-06-29T11:35:13.296" v="1092" actId="478"/>
          <ac:picMkLst>
            <pc:docMk/>
            <pc:sldMk cId="2184096098" sldId="280"/>
            <ac:picMk id="8" creationId="{9A2A91E0-2D84-4484-747D-8F77B77C277C}"/>
          </ac:picMkLst>
        </pc:picChg>
      </pc:sldChg>
      <pc:sldChg chg="addSp delSp modSp add mod">
        <pc:chgData name="Jeya Raman S" userId="71fa9daaf00f5e15" providerId="LiveId" clId="{C6E9AA5D-B134-4D44-B699-2C6E8624429C}" dt="2024-06-29T11:37:14.952" v="1161" actId="14100"/>
        <pc:sldMkLst>
          <pc:docMk/>
          <pc:sldMk cId="3617894172" sldId="281"/>
        </pc:sldMkLst>
        <pc:spChg chg="mod">
          <ac:chgData name="Jeya Raman S" userId="71fa9daaf00f5e15" providerId="LiveId" clId="{C6E9AA5D-B134-4D44-B699-2C6E8624429C}" dt="2024-06-29T11:36:37.903" v="1153" actId="20577"/>
          <ac:spMkLst>
            <pc:docMk/>
            <pc:sldMk cId="3617894172" sldId="281"/>
            <ac:spMk id="6" creationId="{00000000-0000-0000-0000-000000000000}"/>
          </ac:spMkLst>
        </pc:spChg>
        <pc:picChg chg="del">
          <ac:chgData name="Jeya Raman S" userId="71fa9daaf00f5e15" providerId="LiveId" clId="{C6E9AA5D-B134-4D44-B699-2C6E8624429C}" dt="2024-06-29T11:36:25.159" v="1114" actId="478"/>
          <ac:picMkLst>
            <pc:docMk/>
            <pc:sldMk cId="3617894172" sldId="281"/>
            <ac:picMk id="4" creationId="{5376F87D-FB36-576D-4946-846FDB3EDB74}"/>
          </ac:picMkLst>
        </pc:picChg>
        <pc:picChg chg="add mod">
          <ac:chgData name="Jeya Raman S" userId="71fa9daaf00f5e15" providerId="LiveId" clId="{C6E9AA5D-B134-4D44-B699-2C6E8624429C}" dt="2024-06-29T11:37:14.952" v="1161" actId="14100"/>
          <ac:picMkLst>
            <pc:docMk/>
            <pc:sldMk cId="3617894172" sldId="281"/>
            <ac:picMk id="8" creationId="{0291045B-F206-A9BB-7CD7-99CC75CC8D14}"/>
          </ac:picMkLst>
        </pc:picChg>
      </pc:sldChg>
      <pc:sldChg chg="addSp delSp modSp add mod ord">
        <pc:chgData name="Jeya Raman S" userId="71fa9daaf00f5e15" providerId="LiveId" clId="{C6E9AA5D-B134-4D44-B699-2C6E8624429C}" dt="2024-06-29T11:45:46.547" v="1929" actId="1076"/>
        <pc:sldMkLst>
          <pc:docMk/>
          <pc:sldMk cId="2489869778" sldId="282"/>
        </pc:sldMkLst>
        <pc:spChg chg="mod">
          <ac:chgData name="Jeya Raman S" userId="71fa9daaf00f5e15" providerId="LiveId" clId="{C6E9AA5D-B134-4D44-B699-2C6E8624429C}" dt="2024-06-29T11:41:31.488" v="1257" actId="20577"/>
          <ac:spMkLst>
            <pc:docMk/>
            <pc:sldMk cId="2489869778" sldId="282"/>
            <ac:spMk id="6" creationId="{00000000-0000-0000-0000-000000000000}"/>
          </ac:spMkLst>
        </pc:spChg>
        <pc:spChg chg="add mod">
          <ac:chgData name="Jeya Raman S" userId="71fa9daaf00f5e15" providerId="LiveId" clId="{C6E9AA5D-B134-4D44-B699-2C6E8624429C}" dt="2024-06-29T11:45:46.547" v="1929" actId="1076"/>
          <ac:spMkLst>
            <pc:docMk/>
            <pc:sldMk cId="2489869778" sldId="282"/>
            <ac:spMk id="8" creationId="{5DF25186-FDBA-BAAA-15D2-198CD1493BD1}"/>
          </ac:spMkLst>
        </pc:spChg>
        <pc:spChg chg="add del mod">
          <ac:chgData name="Jeya Raman S" userId="71fa9daaf00f5e15" providerId="LiveId" clId="{C6E9AA5D-B134-4D44-B699-2C6E8624429C}" dt="2024-06-29T11:41:56.955" v="1263" actId="47"/>
          <ac:spMkLst>
            <pc:docMk/>
            <pc:sldMk cId="2489869778" sldId="282"/>
            <ac:spMk id="14" creationId="{00000000-0000-0000-0000-000000000000}"/>
          </ac:spMkLst>
        </pc:spChg>
        <pc:picChg chg="add del">
          <ac:chgData name="Jeya Raman S" userId="71fa9daaf00f5e15" providerId="LiveId" clId="{C6E9AA5D-B134-4D44-B699-2C6E8624429C}" dt="2024-06-29T11:42:12.999" v="1265" actId="22"/>
          <ac:picMkLst>
            <pc:docMk/>
            <pc:sldMk cId="2489869778" sldId="282"/>
            <ac:picMk id="7" creationId="{04323AB9-B48F-F1DD-69F4-6AB76C4E0263}"/>
          </ac:picMkLst>
        </pc:picChg>
      </pc:sldChg>
      <pc:sldChg chg="modSp add mod ord">
        <pc:chgData name="Jeya Raman S" userId="71fa9daaf00f5e15" providerId="LiveId" clId="{C6E9AA5D-B134-4D44-B699-2C6E8624429C}" dt="2024-06-29T11:40:18.177" v="1221" actId="20577"/>
        <pc:sldMkLst>
          <pc:docMk/>
          <pc:sldMk cId="2864756422" sldId="283"/>
        </pc:sldMkLst>
        <pc:spChg chg="mod">
          <ac:chgData name="Jeya Raman S" userId="71fa9daaf00f5e15" providerId="LiveId" clId="{C6E9AA5D-B134-4D44-B699-2C6E8624429C}" dt="2024-06-29T11:40:18.177" v="1221" actId="20577"/>
          <ac:spMkLst>
            <pc:docMk/>
            <pc:sldMk cId="2864756422" sldId="283"/>
            <ac:spMk id="5" creationId="{00000000-0000-0000-0000-000000000000}"/>
          </ac:spMkLst>
        </pc:spChg>
      </pc:sldChg>
      <pc:sldChg chg="modSp add mod ord">
        <pc:chgData name="Jeya Raman S" userId="71fa9daaf00f5e15" providerId="LiveId" clId="{C6E9AA5D-B134-4D44-B699-2C6E8624429C}" dt="2024-06-29T12:02:10.693" v="2310" actId="1076"/>
        <pc:sldMkLst>
          <pc:docMk/>
          <pc:sldMk cId="773917525" sldId="284"/>
        </pc:sldMkLst>
        <pc:spChg chg="mod">
          <ac:chgData name="Jeya Raman S" userId="71fa9daaf00f5e15" providerId="LiveId" clId="{C6E9AA5D-B134-4D44-B699-2C6E8624429C}" dt="2024-06-29T11:46:12.474" v="1959" actId="20577"/>
          <ac:spMkLst>
            <pc:docMk/>
            <pc:sldMk cId="773917525" sldId="284"/>
            <ac:spMk id="6" creationId="{00000000-0000-0000-0000-000000000000}"/>
          </ac:spMkLst>
        </pc:spChg>
        <pc:spChg chg="mod">
          <ac:chgData name="Jeya Raman S" userId="71fa9daaf00f5e15" providerId="LiveId" clId="{C6E9AA5D-B134-4D44-B699-2C6E8624429C}" dt="2024-06-29T12:02:10.693" v="2310" actId="1076"/>
          <ac:spMkLst>
            <pc:docMk/>
            <pc:sldMk cId="773917525" sldId="284"/>
            <ac:spMk id="14" creationId="{00000000-0000-0000-0000-000000000000}"/>
          </ac:spMkLst>
        </pc:spChg>
      </pc:sldChg>
      <pc:sldChg chg="modSp add mod ord">
        <pc:chgData name="Jeya Raman S" userId="71fa9daaf00f5e15" providerId="LiveId" clId="{C6E9AA5D-B134-4D44-B699-2C6E8624429C}" dt="2024-06-29T12:02:04.120" v="2309" actId="1076"/>
        <pc:sldMkLst>
          <pc:docMk/>
          <pc:sldMk cId="3269535990" sldId="285"/>
        </pc:sldMkLst>
        <pc:spChg chg="mod">
          <ac:chgData name="Jeya Raman S" userId="71fa9daaf00f5e15" providerId="LiveId" clId="{C6E9AA5D-B134-4D44-B699-2C6E8624429C}" dt="2024-06-29T11:59:56.398" v="2128" actId="20577"/>
          <ac:spMkLst>
            <pc:docMk/>
            <pc:sldMk cId="3269535990" sldId="285"/>
            <ac:spMk id="6" creationId="{00000000-0000-0000-0000-000000000000}"/>
          </ac:spMkLst>
        </pc:spChg>
        <pc:spChg chg="mod">
          <ac:chgData name="Jeya Raman S" userId="71fa9daaf00f5e15" providerId="LiveId" clId="{C6E9AA5D-B134-4D44-B699-2C6E8624429C}" dt="2024-06-29T12:02:04.120" v="2309" actId="1076"/>
          <ac:spMkLst>
            <pc:docMk/>
            <pc:sldMk cId="3269535990" sldId="285"/>
            <ac:spMk id="14" creationId="{00000000-0000-0000-0000-000000000000}"/>
          </ac:spMkLst>
        </pc:spChg>
      </pc:sldChg>
      <pc:sldChg chg="addSp delSp modSp add mod ord">
        <pc:chgData name="Jeya Raman S" userId="71fa9daaf00f5e15" providerId="LiveId" clId="{C6E9AA5D-B134-4D44-B699-2C6E8624429C}" dt="2024-06-29T12:06:55.939" v="2537" actId="27309"/>
        <pc:sldMkLst>
          <pc:docMk/>
          <pc:sldMk cId="2624316672" sldId="286"/>
        </pc:sldMkLst>
        <pc:spChg chg="mod">
          <ac:chgData name="Jeya Raman S" userId="71fa9daaf00f5e15" providerId="LiveId" clId="{C6E9AA5D-B134-4D44-B699-2C6E8624429C}" dt="2024-06-29T12:05:07.915" v="2498" actId="20577"/>
          <ac:spMkLst>
            <pc:docMk/>
            <pc:sldMk cId="2624316672" sldId="286"/>
            <ac:spMk id="6" creationId="{00000000-0000-0000-0000-000000000000}"/>
          </ac:spMkLst>
        </pc:spChg>
        <pc:spChg chg="mod">
          <ac:chgData name="Jeya Raman S" userId="71fa9daaf00f5e15" providerId="LiveId" clId="{C6E9AA5D-B134-4D44-B699-2C6E8624429C}" dt="2024-06-29T12:04:35.488" v="2466" actId="1076"/>
          <ac:spMkLst>
            <pc:docMk/>
            <pc:sldMk cId="2624316672" sldId="286"/>
            <ac:spMk id="14" creationId="{00000000-0000-0000-0000-000000000000}"/>
          </ac:spMkLst>
        </pc:spChg>
        <pc:graphicFrameChg chg="add del modGraphic">
          <ac:chgData name="Jeya Raman S" userId="71fa9daaf00f5e15" providerId="LiveId" clId="{C6E9AA5D-B134-4D44-B699-2C6E8624429C}" dt="2024-06-29T12:06:55.939" v="2537" actId="27309"/>
          <ac:graphicFrameMkLst>
            <pc:docMk/>
            <pc:sldMk cId="2624316672" sldId="286"/>
            <ac:graphicFrameMk id="7" creationId="{AAC4C67A-8FD1-8545-EE8E-E134081DB337}"/>
          </ac:graphicFrameMkLst>
        </pc:graphicFrameChg>
      </pc:sldChg>
      <pc:sldChg chg="modSp add mod ord">
        <pc:chgData name="Jeya Raman S" userId="71fa9daaf00f5e15" providerId="LiveId" clId="{C6E9AA5D-B134-4D44-B699-2C6E8624429C}" dt="2024-06-29T12:10:35.304" v="2697" actId="1076"/>
        <pc:sldMkLst>
          <pc:docMk/>
          <pc:sldMk cId="2201161212" sldId="287"/>
        </pc:sldMkLst>
        <pc:spChg chg="mod">
          <ac:chgData name="Jeya Raman S" userId="71fa9daaf00f5e15" providerId="LiveId" clId="{C6E9AA5D-B134-4D44-B699-2C6E8624429C}" dt="2024-06-29T12:05:40.505" v="2534" actId="20577"/>
          <ac:spMkLst>
            <pc:docMk/>
            <pc:sldMk cId="2201161212" sldId="287"/>
            <ac:spMk id="6" creationId="{00000000-0000-0000-0000-000000000000}"/>
          </ac:spMkLst>
        </pc:spChg>
        <pc:spChg chg="mod">
          <ac:chgData name="Jeya Raman S" userId="71fa9daaf00f5e15" providerId="LiveId" clId="{C6E9AA5D-B134-4D44-B699-2C6E8624429C}" dt="2024-06-29T12:10:35.304" v="2697" actId="1076"/>
          <ac:spMkLst>
            <pc:docMk/>
            <pc:sldMk cId="2201161212" sldId="287"/>
            <ac:spMk id="14" creationId="{00000000-0000-0000-0000-000000000000}"/>
          </ac:spMkLst>
        </pc:spChg>
      </pc:sldChg>
      <pc:sldChg chg="modSp add mod ord">
        <pc:chgData name="Jeya Raman S" userId="71fa9daaf00f5e15" providerId="LiveId" clId="{C6E9AA5D-B134-4D44-B699-2C6E8624429C}" dt="2024-06-29T12:14:24.342" v="3089" actId="20577"/>
        <pc:sldMkLst>
          <pc:docMk/>
          <pc:sldMk cId="2305808481" sldId="288"/>
        </pc:sldMkLst>
        <pc:spChg chg="mod">
          <ac:chgData name="Jeya Raman S" userId="71fa9daaf00f5e15" providerId="LiveId" clId="{C6E9AA5D-B134-4D44-B699-2C6E8624429C}" dt="2024-06-29T12:11:18.341" v="2736" actId="20577"/>
          <ac:spMkLst>
            <pc:docMk/>
            <pc:sldMk cId="2305808481" sldId="288"/>
            <ac:spMk id="6" creationId="{00000000-0000-0000-0000-000000000000}"/>
          </ac:spMkLst>
        </pc:spChg>
        <pc:spChg chg="mod">
          <ac:chgData name="Jeya Raman S" userId="71fa9daaf00f5e15" providerId="LiveId" clId="{C6E9AA5D-B134-4D44-B699-2C6E8624429C}" dt="2024-06-29T12:14:24.342" v="3089" actId="20577"/>
          <ac:spMkLst>
            <pc:docMk/>
            <pc:sldMk cId="2305808481" sldId="288"/>
            <ac:spMk id="14" creationId="{00000000-0000-0000-0000-000000000000}"/>
          </ac:spMkLst>
        </pc:spChg>
      </pc:sldChg>
      <pc:sldChg chg="modSp add mod ord">
        <pc:chgData name="Jeya Raman S" userId="71fa9daaf00f5e15" providerId="LiveId" clId="{C6E9AA5D-B134-4D44-B699-2C6E8624429C}" dt="2024-06-29T12:17:32.741" v="3304" actId="20577"/>
        <pc:sldMkLst>
          <pc:docMk/>
          <pc:sldMk cId="2197641620" sldId="289"/>
        </pc:sldMkLst>
        <pc:spChg chg="mod">
          <ac:chgData name="Jeya Raman S" userId="71fa9daaf00f5e15" providerId="LiveId" clId="{C6E9AA5D-B134-4D44-B699-2C6E8624429C}" dt="2024-06-29T12:15:27.947" v="3122" actId="20577"/>
          <ac:spMkLst>
            <pc:docMk/>
            <pc:sldMk cId="2197641620" sldId="289"/>
            <ac:spMk id="6" creationId="{00000000-0000-0000-0000-000000000000}"/>
          </ac:spMkLst>
        </pc:spChg>
        <pc:spChg chg="mod">
          <ac:chgData name="Jeya Raman S" userId="71fa9daaf00f5e15" providerId="LiveId" clId="{C6E9AA5D-B134-4D44-B699-2C6E8624429C}" dt="2024-06-29T12:17:32.741" v="3304" actId="20577"/>
          <ac:spMkLst>
            <pc:docMk/>
            <pc:sldMk cId="2197641620" sldId="289"/>
            <ac:spMk id="14" creationId="{00000000-0000-0000-0000-000000000000}"/>
          </ac:spMkLst>
        </pc:spChg>
      </pc:sldChg>
      <pc:sldChg chg="modSp add mod ord">
        <pc:chgData name="Jeya Raman S" userId="71fa9daaf00f5e15" providerId="LiveId" clId="{C6E9AA5D-B134-4D44-B699-2C6E8624429C}" dt="2024-06-29T12:19:13.873" v="3428" actId="20577"/>
        <pc:sldMkLst>
          <pc:docMk/>
          <pc:sldMk cId="820218622" sldId="290"/>
        </pc:sldMkLst>
        <pc:spChg chg="mod">
          <ac:chgData name="Jeya Raman S" userId="71fa9daaf00f5e15" providerId="LiveId" clId="{C6E9AA5D-B134-4D44-B699-2C6E8624429C}" dt="2024-06-29T12:18:05.045" v="3346" actId="20577"/>
          <ac:spMkLst>
            <pc:docMk/>
            <pc:sldMk cId="820218622" sldId="290"/>
            <ac:spMk id="6" creationId="{00000000-0000-0000-0000-000000000000}"/>
          </ac:spMkLst>
        </pc:spChg>
        <pc:spChg chg="mod">
          <ac:chgData name="Jeya Raman S" userId="71fa9daaf00f5e15" providerId="LiveId" clId="{C6E9AA5D-B134-4D44-B699-2C6E8624429C}" dt="2024-06-29T12:19:13.873" v="3428" actId="20577"/>
          <ac:spMkLst>
            <pc:docMk/>
            <pc:sldMk cId="820218622" sldId="290"/>
            <ac:spMk id="14" creationId="{00000000-0000-0000-0000-000000000000}"/>
          </ac:spMkLst>
        </pc:spChg>
      </pc:sldChg>
      <pc:sldChg chg="modSp add mod ord">
        <pc:chgData name="Jeya Raman S" userId="71fa9daaf00f5e15" providerId="LiveId" clId="{C6E9AA5D-B134-4D44-B699-2C6E8624429C}" dt="2024-06-29T12:20:48.988" v="3593" actId="20577"/>
        <pc:sldMkLst>
          <pc:docMk/>
          <pc:sldMk cId="3677902795" sldId="291"/>
        </pc:sldMkLst>
        <pc:spChg chg="mod">
          <ac:chgData name="Jeya Raman S" userId="71fa9daaf00f5e15" providerId="LiveId" clId="{C6E9AA5D-B134-4D44-B699-2C6E8624429C}" dt="2024-06-29T12:19:40.487" v="3464" actId="20577"/>
          <ac:spMkLst>
            <pc:docMk/>
            <pc:sldMk cId="3677902795" sldId="291"/>
            <ac:spMk id="6" creationId="{00000000-0000-0000-0000-000000000000}"/>
          </ac:spMkLst>
        </pc:spChg>
        <pc:spChg chg="mod">
          <ac:chgData name="Jeya Raman S" userId="71fa9daaf00f5e15" providerId="LiveId" clId="{C6E9AA5D-B134-4D44-B699-2C6E8624429C}" dt="2024-06-29T12:20:48.988" v="3593" actId="20577"/>
          <ac:spMkLst>
            <pc:docMk/>
            <pc:sldMk cId="3677902795" sldId="291"/>
            <ac:spMk id="14" creationId="{00000000-0000-0000-0000-000000000000}"/>
          </ac:spMkLst>
        </pc:spChg>
      </pc:sldChg>
      <pc:sldChg chg="modSp add mod ord">
        <pc:chgData name="Jeya Raman S" userId="71fa9daaf00f5e15" providerId="LiveId" clId="{C6E9AA5D-B134-4D44-B699-2C6E8624429C}" dt="2024-06-29T12:30:45.343" v="3960" actId="20577"/>
        <pc:sldMkLst>
          <pc:docMk/>
          <pc:sldMk cId="261816487" sldId="292"/>
        </pc:sldMkLst>
        <pc:spChg chg="mod">
          <ac:chgData name="Jeya Raman S" userId="71fa9daaf00f5e15" providerId="LiveId" clId="{C6E9AA5D-B134-4D44-B699-2C6E8624429C}" dt="2024-06-29T12:25:12.271" v="3625" actId="20577"/>
          <ac:spMkLst>
            <pc:docMk/>
            <pc:sldMk cId="261816487" sldId="292"/>
            <ac:spMk id="6" creationId="{00000000-0000-0000-0000-000000000000}"/>
          </ac:spMkLst>
        </pc:spChg>
        <pc:spChg chg="mod">
          <ac:chgData name="Jeya Raman S" userId="71fa9daaf00f5e15" providerId="LiveId" clId="{C6E9AA5D-B134-4D44-B699-2C6E8624429C}" dt="2024-06-29T12:30:45.343" v="3960" actId="20577"/>
          <ac:spMkLst>
            <pc:docMk/>
            <pc:sldMk cId="261816487" sldId="292"/>
            <ac:spMk id="14" creationId="{00000000-0000-0000-0000-000000000000}"/>
          </ac:spMkLst>
        </pc:spChg>
      </pc:sldChg>
      <pc:sldChg chg="modSp add mod ord">
        <pc:chgData name="Jeya Raman S" userId="71fa9daaf00f5e15" providerId="LiveId" clId="{C6E9AA5D-B134-4D44-B699-2C6E8624429C}" dt="2024-06-29T12:33:02.560" v="4116" actId="1076"/>
        <pc:sldMkLst>
          <pc:docMk/>
          <pc:sldMk cId="1396046362" sldId="293"/>
        </pc:sldMkLst>
        <pc:spChg chg="mod">
          <ac:chgData name="Jeya Raman S" userId="71fa9daaf00f5e15" providerId="LiveId" clId="{C6E9AA5D-B134-4D44-B699-2C6E8624429C}" dt="2024-06-29T12:31:22.648" v="3995" actId="20577"/>
          <ac:spMkLst>
            <pc:docMk/>
            <pc:sldMk cId="1396046362" sldId="293"/>
            <ac:spMk id="6" creationId="{00000000-0000-0000-0000-000000000000}"/>
          </ac:spMkLst>
        </pc:spChg>
        <pc:spChg chg="mod">
          <ac:chgData name="Jeya Raman S" userId="71fa9daaf00f5e15" providerId="LiveId" clId="{C6E9AA5D-B134-4D44-B699-2C6E8624429C}" dt="2024-06-29T12:33:02.560" v="4116" actId="1076"/>
          <ac:spMkLst>
            <pc:docMk/>
            <pc:sldMk cId="1396046362" sldId="293"/>
            <ac:spMk id="14" creationId="{00000000-0000-0000-0000-000000000000}"/>
          </ac:spMkLst>
        </pc:spChg>
      </pc:sldChg>
      <pc:sldChg chg="modSp add mod ord">
        <pc:chgData name="Jeya Raman S" userId="71fa9daaf00f5e15" providerId="LiveId" clId="{C6E9AA5D-B134-4D44-B699-2C6E8624429C}" dt="2024-06-29T12:36:27.264" v="4423" actId="20577"/>
        <pc:sldMkLst>
          <pc:docMk/>
          <pc:sldMk cId="3562999257" sldId="294"/>
        </pc:sldMkLst>
        <pc:spChg chg="mod">
          <ac:chgData name="Jeya Raman S" userId="71fa9daaf00f5e15" providerId="LiveId" clId="{C6E9AA5D-B134-4D44-B699-2C6E8624429C}" dt="2024-06-29T12:33:27.678" v="4141" actId="20577"/>
          <ac:spMkLst>
            <pc:docMk/>
            <pc:sldMk cId="3562999257" sldId="294"/>
            <ac:spMk id="6" creationId="{00000000-0000-0000-0000-000000000000}"/>
          </ac:spMkLst>
        </pc:spChg>
        <pc:spChg chg="mod">
          <ac:chgData name="Jeya Raman S" userId="71fa9daaf00f5e15" providerId="LiveId" clId="{C6E9AA5D-B134-4D44-B699-2C6E8624429C}" dt="2024-06-29T12:36:27.264" v="4423" actId="20577"/>
          <ac:spMkLst>
            <pc:docMk/>
            <pc:sldMk cId="3562999257" sldId="294"/>
            <ac:spMk id="14" creationId="{00000000-0000-0000-0000-000000000000}"/>
          </ac:spMkLst>
        </pc:spChg>
      </pc:sldChg>
      <pc:sldChg chg="modSp add mod ord">
        <pc:chgData name="Jeya Raman S" userId="71fa9daaf00f5e15" providerId="LiveId" clId="{C6E9AA5D-B134-4D44-B699-2C6E8624429C}" dt="2024-06-29T12:37:45.524" v="4583" actId="20577"/>
        <pc:sldMkLst>
          <pc:docMk/>
          <pc:sldMk cId="4222695847" sldId="295"/>
        </pc:sldMkLst>
        <pc:spChg chg="mod">
          <ac:chgData name="Jeya Raman S" userId="71fa9daaf00f5e15" providerId="LiveId" clId="{C6E9AA5D-B134-4D44-B699-2C6E8624429C}" dt="2024-06-29T12:37:00.686" v="4469" actId="20577"/>
          <ac:spMkLst>
            <pc:docMk/>
            <pc:sldMk cId="4222695847" sldId="295"/>
            <ac:spMk id="6" creationId="{00000000-0000-0000-0000-000000000000}"/>
          </ac:spMkLst>
        </pc:spChg>
        <pc:spChg chg="mod">
          <ac:chgData name="Jeya Raman S" userId="71fa9daaf00f5e15" providerId="LiveId" clId="{C6E9AA5D-B134-4D44-B699-2C6E8624429C}" dt="2024-06-29T12:37:45.524" v="4583" actId="20577"/>
          <ac:spMkLst>
            <pc:docMk/>
            <pc:sldMk cId="4222695847" sldId="295"/>
            <ac:spMk id="14" creationId="{00000000-0000-0000-0000-000000000000}"/>
          </ac:spMkLst>
        </pc:spChg>
      </pc:sldChg>
      <pc:sldChg chg="modSp add mod ord">
        <pc:chgData name="Jeya Raman S" userId="71fa9daaf00f5e15" providerId="LiveId" clId="{C6E9AA5D-B134-4D44-B699-2C6E8624429C}" dt="2024-06-29T12:40:55.578" v="4720" actId="20577"/>
        <pc:sldMkLst>
          <pc:docMk/>
          <pc:sldMk cId="3595657588" sldId="296"/>
        </pc:sldMkLst>
        <pc:spChg chg="mod">
          <ac:chgData name="Jeya Raman S" userId="71fa9daaf00f5e15" providerId="LiveId" clId="{C6E9AA5D-B134-4D44-B699-2C6E8624429C}" dt="2024-06-29T12:38:31.577" v="4622" actId="20577"/>
          <ac:spMkLst>
            <pc:docMk/>
            <pc:sldMk cId="3595657588" sldId="296"/>
            <ac:spMk id="6" creationId="{00000000-0000-0000-0000-000000000000}"/>
          </ac:spMkLst>
        </pc:spChg>
        <pc:spChg chg="mod">
          <ac:chgData name="Jeya Raman S" userId="71fa9daaf00f5e15" providerId="LiveId" clId="{C6E9AA5D-B134-4D44-B699-2C6E8624429C}" dt="2024-06-29T12:40:55.578" v="4720" actId="20577"/>
          <ac:spMkLst>
            <pc:docMk/>
            <pc:sldMk cId="3595657588" sldId="296"/>
            <ac:spMk id="14" creationId="{00000000-0000-0000-0000-000000000000}"/>
          </ac:spMkLst>
        </pc:spChg>
      </pc:sldChg>
      <pc:sldChg chg="modSp add mod ord">
        <pc:chgData name="Jeya Raman S" userId="71fa9daaf00f5e15" providerId="LiveId" clId="{C6E9AA5D-B134-4D44-B699-2C6E8624429C}" dt="2024-06-29T12:44:04.618" v="4939" actId="20577"/>
        <pc:sldMkLst>
          <pc:docMk/>
          <pc:sldMk cId="2023450440" sldId="297"/>
        </pc:sldMkLst>
        <pc:spChg chg="mod">
          <ac:chgData name="Jeya Raman S" userId="71fa9daaf00f5e15" providerId="LiveId" clId="{C6E9AA5D-B134-4D44-B699-2C6E8624429C}" dt="2024-06-29T12:43:14.326" v="4838" actId="20577"/>
          <ac:spMkLst>
            <pc:docMk/>
            <pc:sldMk cId="2023450440" sldId="297"/>
            <ac:spMk id="6" creationId="{00000000-0000-0000-0000-000000000000}"/>
          </ac:spMkLst>
        </pc:spChg>
        <pc:spChg chg="mod">
          <ac:chgData name="Jeya Raman S" userId="71fa9daaf00f5e15" providerId="LiveId" clId="{C6E9AA5D-B134-4D44-B699-2C6E8624429C}" dt="2024-06-29T12:44:04.618" v="4939" actId="20577"/>
          <ac:spMkLst>
            <pc:docMk/>
            <pc:sldMk cId="2023450440" sldId="297"/>
            <ac:spMk id="14" creationId="{00000000-0000-0000-0000-000000000000}"/>
          </ac:spMkLst>
        </pc:spChg>
      </pc:sldChg>
      <pc:sldChg chg="modSp add mod ord">
        <pc:chgData name="Jeya Raman S" userId="71fa9daaf00f5e15" providerId="LiveId" clId="{C6E9AA5D-B134-4D44-B699-2C6E8624429C}" dt="2024-06-29T12:44:55.014" v="5037" actId="20577"/>
        <pc:sldMkLst>
          <pc:docMk/>
          <pc:sldMk cId="3976024704" sldId="298"/>
        </pc:sldMkLst>
        <pc:spChg chg="mod">
          <ac:chgData name="Jeya Raman S" userId="71fa9daaf00f5e15" providerId="LiveId" clId="{C6E9AA5D-B134-4D44-B699-2C6E8624429C}" dt="2024-06-29T12:42:45.779" v="4793" actId="20577"/>
          <ac:spMkLst>
            <pc:docMk/>
            <pc:sldMk cId="3976024704" sldId="298"/>
            <ac:spMk id="6" creationId="{00000000-0000-0000-0000-000000000000}"/>
          </ac:spMkLst>
        </pc:spChg>
        <pc:spChg chg="mod">
          <ac:chgData name="Jeya Raman S" userId="71fa9daaf00f5e15" providerId="LiveId" clId="{C6E9AA5D-B134-4D44-B699-2C6E8624429C}" dt="2024-06-29T12:44:55.014" v="5037" actId="20577"/>
          <ac:spMkLst>
            <pc:docMk/>
            <pc:sldMk cId="3976024704" sldId="298"/>
            <ac:spMk id="14" creationId="{00000000-0000-0000-0000-000000000000}"/>
          </ac:spMkLst>
        </pc:spChg>
      </pc:sldChg>
      <pc:sldChg chg="modSp add mod ord">
        <pc:chgData name="Jeya Raman S" userId="71fa9daaf00f5e15" providerId="LiveId" clId="{C6E9AA5D-B134-4D44-B699-2C6E8624429C}" dt="2024-06-29T12:45:30.409" v="5092" actId="20577"/>
        <pc:sldMkLst>
          <pc:docMk/>
          <pc:sldMk cId="1129903340" sldId="299"/>
        </pc:sldMkLst>
        <pc:spChg chg="mod">
          <ac:chgData name="Jeya Raman S" userId="71fa9daaf00f5e15" providerId="LiveId" clId="{C6E9AA5D-B134-4D44-B699-2C6E8624429C}" dt="2024-06-29T12:42:19.622" v="4754" actId="20577"/>
          <ac:spMkLst>
            <pc:docMk/>
            <pc:sldMk cId="1129903340" sldId="299"/>
            <ac:spMk id="6" creationId="{00000000-0000-0000-0000-000000000000}"/>
          </ac:spMkLst>
        </pc:spChg>
        <pc:spChg chg="mod">
          <ac:chgData name="Jeya Raman S" userId="71fa9daaf00f5e15" providerId="LiveId" clId="{C6E9AA5D-B134-4D44-B699-2C6E8624429C}" dt="2024-06-29T12:45:30.409" v="5092" actId="20577"/>
          <ac:spMkLst>
            <pc:docMk/>
            <pc:sldMk cId="1129903340" sldId="299"/>
            <ac:spMk id="14" creationId="{00000000-0000-0000-0000-000000000000}"/>
          </ac:spMkLst>
        </pc:spChg>
      </pc:sldChg>
      <pc:sldChg chg="modSp add mod ord">
        <pc:chgData name="Jeya Raman S" userId="71fa9daaf00f5e15" providerId="LiveId" clId="{C6E9AA5D-B134-4D44-B699-2C6E8624429C}" dt="2024-06-29T12:54:16.047" v="5156" actId="20577"/>
        <pc:sldMkLst>
          <pc:docMk/>
          <pc:sldMk cId="2902578082" sldId="300"/>
        </pc:sldMkLst>
        <pc:spChg chg="mod">
          <ac:chgData name="Jeya Raman S" userId="71fa9daaf00f5e15" providerId="LiveId" clId="{C6E9AA5D-B134-4D44-B699-2C6E8624429C}" dt="2024-06-29T12:54:16.047" v="5156" actId="20577"/>
          <ac:spMkLst>
            <pc:docMk/>
            <pc:sldMk cId="2902578082" sldId="300"/>
            <ac:spMk id="5" creationId="{00000000-0000-0000-0000-000000000000}"/>
          </ac:spMkLst>
        </pc:spChg>
      </pc:sldChg>
      <pc:sldChg chg="addSp modSp add mod ord">
        <pc:chgData name="Jeya Raman S" userId="71fa9daaf00f5e15" providerId="LiveId" clId="{C6E9AA5D-B134-4D44-B699-2C6E8624429C}" dt="2024-06-29T13:37:14.124" v="5211"/>
        <pc:sldMkLst>
          <pc:docMk/>
          <pc:sldMk cId="1054216555" sldId="301"/>
        </pc:sldMkLst>
        <pc:spChg chg="add">
          <ac:chgData name="Jeya Raman S" userId="71fa9daaf00f5e15" providerId="LiveId" clId="{C6E9AA5D-B134-4D44-B699-2C6E8624429C}" dt="2024-06-29T13:36:39.856" v="5202"/>
          <ac:spMkLst>
            <pc:docMk/>
            <pc:sldMk cId="1054216555" sldId="301"/>
            <ac:spMk id="5" creationId="{BA083F4C-E036-0DB0-3D2E-80D1D07AD065}"/>
          </ac:spMkLst>
        </pc:spChg>
        <pc:spChg chg="mod">
          <ac:chgData name="Jeya Raman S" userId="71fa9daaf00f5e15" providerId="LiveId" clId="{C6E9AA5D-B134-4D44-B699-2C6E8624429C}" dt="2024-06-29T13:35:57.124" v="5179"/>
          <ac:spMkLst>
            <pc:docMk/>
            <pc:sldMk cId="1054216555" sldId="301"/>
            <ac:spMk id="6" creationId="{00000000-0000-0000-0000-000000000000}"/>
          </ac:spMkLst>
        </pc:spChg>
        <pc:spChg chg="add mod">
          <ac:chgData name="Jeya Raman S" userId="71fa9daaf00f5e15" providerId="LiveId" clId="{C6E9AA5D-B134-4D44-B699-2C6E8624429C}" dt="2024-06-29T13:36:48.192" v="5206"/>
          <ac:spMkLst>
            <pc:docMk/>
            <pc:sldMk cId="1054216555" sldId="301"/>
            <ac:spMk id="7" creationId="{D26C1E0F-7DAF-8A1B-19DE-B9DB4D503AB1}"/>
          </ac:spMkLst>
        </pc:spChg>
        <pc:spChg chg="mod">
          <ac:chgData name="Jeya Raman S" userId="71fa9daaf00f5e15" providerId="LiveId" clId="{C6E9AA5D-B134-4D44-B699-2C6E8624429C}" dt="2024-06-29T13:37:14.124" v="5211"/>
          <ac:spMkLst>
            <pc:docMk/>
            <pc:sldMk cId="1054216555" sldId="301"/>
            <ac:spMk id="14" creationId="{00000000-0000-0000-0000-000000000000}"/>
          </ac:spMkLst>
        </pc:spChg>
      </pc:sldChg>
      <pc:sldChg chg="modSp add mod">
        <pc:chgData name="Jeya Raman S" userId="71fa9daaf00f5e15" providerId="LiveId" clId="{C6E9AA5D-B134-4D44-B699-2C6E8624429C}" dt="2024-06-29T13:38:14.544" v="5216"/>
        <pc:sldMkLst>
          <pc:docMk/>
          <pc:sldMk cId="3606995209" sldId="302"/>
        </pc:sldMkLst>
        <pc:spChg chg="mod">
          <ac:chgData name="Jeya Raman S" userId="71fa9daaf00f5e15" providerId="LiveId" clId="{C6E9AA5D-B134-4D44-B699-2C6E8624429C}" dt="2024-06-29T13:38:14.544" v="5216"/>
          <ac:spMkLst>
            <pc:docMk/>
            <pc:sldMk cId="3606995209" sldId="302"/>
            <ac:spMk id="14" creationId="{00000000-0000-0000-0000-000000000000}"/>
          </ac:spMkLst>
        </pc:spChg>
      </pc:sldChg>
      <pc:sldChg chg="modSp add mod">
        <pc:chgData name="Jeya Raman S" userId="71fa9daaf00f5e15" providerId="LiveId" clId="{C6E9AA5D-B134-4D44-B699-2C6E8624429C}" dt="2024-06-29T13:39:05.491" v="5222"/>
        <pc:sldMkLst>
          <pc:docMk/>
          <pc:sldMk cId="82087223" sldId="303"/>
        </pc:sldMkLst>
        <pc:spChg chg="mod">
          <ac:chgData name="Jeya Raman S" userId="71fa9daaf00f5e15" providerId="LiveId" clId="{C6E9AA5D-B134-4D44-B699-2C6E8624429C}" dt="2024-06-29T13:39:05.491" v="5222"/>
          <ac:spMkLst>
            <pc:docMk/>
            <pc:sldMk cId="82087223" sldId="303"/>
            <ac:spMk id="14" creationId="{00000000-0000-0000-0000-000000000000}"/>
          </ac:spMkLst>
        </pc:spChg>
      </pc:sldChg>
      <pc:sldChg chg="modSp add mod">
        <pc:chgData name="Jeya Raman S" userId="71fa9daaf00f5e15" providerId="LiveId" clId="{C6E9AA5D-B134-4D44-B699-2C6E8624429C}" dt="2024-06-29T13:40:09.363" v="5232"/>
        <pc:sldMkLst>
          <pc:docMk/>
          <pc:sldMk cId="819062112" sldId="304"/>
        </pc:sldMkLst>
        <pc:spChg chg="mod">
          <ac:chgData name="Jeya Raman S" userId="71fa9daaf00f5e15" providerId="LiveId" clId="{C6E9AA5D-B134-4D44-B699-2C6E8624429C}" dt="2024-06-29T13:40:09.363" v="5232"/>
          <ac:spMkLst>
            <pc:docMk/>
            <pc:sldMk cId="819062112" sldId="304"/>
            <ac:spMk id="14" creationId="{00000000-0000-0000-0000-000000000000}"/>
          </ac:spMkLst>
        </pc:spChg>
      </pc:sldChg>
      <pc:sldChg chg="modSp add mod">
        <pc:chgData name="Jeya Raman S" userId="71fa9daaf00f5e15" providerId="LiveId" clId="{C6E9AA5D-B134-4D44-B699-2C6E8624429C}" dt="2024-06-29T13:40:49.887" v="5237"/>
        <pc:sldMkLst>
          <pc:docMk/>
          <pc:sldMk cId="930101963" sldId="305"/>
        </pc:sldMkLst>
        <pc:spChg chg="mod">
          <ac:chgData name="Jeya Raman S" userId="71fa9daaf00f5e15" providerId="LiveId" clId="{C6E9AA5D-B134-4D44-B699-2C6E8624429C}" dt="2024-06-29T13:40:49.887" v="5237"/>
          <ac:spMkLst>
            <pc:docMk/>
            <pc:sldMk cId="930101963" sldId="305"/>
            <ac:spMk id="14" creationId="{00000000-0000-0000-0000-000000000000}"/>
          </ac:spMkLst>
        </pc:spChg>
      </pc:sldChg>
      <pc:sldChg chg="modSp add mod">
        <pc:chgData name="Jeya Raman S" userId="71fa9daaf00f5e15" providerId="LiveId" clId="{C6E9AA5D-B134-4D44-B699-2C6E8624429C}" dt="2024-06-29T13:41:55.285" v="5275"/>
        <pc:sldMkLst>
          <pc:docMk/>
          <pc:sldMk cId="1980813476" sldId="306"/>
        </pc:sldMkLst>
        <pc:spChg chg="mod">
          <ac:chgData name="Jeya Raman S" userId="71fa9daaf00f5e15" providerId="LiveId" clId="{C6E9AA5D-B134-4D44-B699-2C6E8624429C}" dt="2024-06-29T13:41:55.285" v="5275"/>
          <ac:spMkLst>
            <pc:docMk/>
            <pc:sldMk cId="1980813476" sldId="306"/>
            <ac:spMk id="14" creationId="{00000000-0000-0000-0000-000000000000}"/>
          </ac:spMkLst>
        </pc:spChg>
      </pc:sldChg>
      <pc:sldChg chg="modSp add mod">
        <pc:chgData name="Jeya Raman S" userId="71fa9daaf00f5e15" providerId="LiveId" clId="{C6E9AA5D-B134-4D44-B699-2C6E8624429C}" dt="2024-06-29T13:42:52.384" v="5282"/>
        <pc:sldMkLst>
          <pc:docMk/>
          <pc:sldMk cId="1550119395" sldId="307"/>
        </pc:sldMkLst>
        <pc:spChg chg="mod">
          <ac:chgData name="Jeya Raman S" userId="71fa9daaf00f5e15" providerId="LiveId" clId="{C6E9AA5D-B134-4D44-B699-2C6E8624429C}" dt="2024-06-29T13:42:52.384" v="5282"/>
          <ac:spMkLst>
            <pc:docMk/>
            <pc:sldMk cId="1550119395" sldId="307"/>
            <ac:spMk id="14" creationId="{00000000-0000-0000-0000-000000000000}"/>
          </ac:spMkLst>
        </pc:spChg>
      </pc:sldChg>
      <pc:sldChg chg="modSp add mod">
        <pc:chgData name="Jeya Raman S" userId="71fa9daaf00f5e15" providerId="LiveId" clId="{C6E9AA5D-B134-4D44-B699-2C6E8624429C}" dt="2024-06-29T13:43:47.408" v="5320"/>
        <pc:sldMkLst>
          <pc:docMk/>
          <pc:sldMk cId="3130152751" sldId="308"/>
        </pc:sldMkLst>
        <pc:spChg chg="mod">
          <ac:chgData name="Jeya Raman S" userId="71fa9daaf00f5e15" providerId="LiveId" clId="{C6E9AA5D-B134-4D44-B699-2C6E8624429C}" dt="2024-06-29T13:43:19.118" v="5317" actId="20577"/>
          <ac:spMkLst>
            <pc:docMk/>
            <pc:sldMk cId="3130152751" sldId="308"/>
            <ac:spMk id="6" creationId="{00000000-0000-0000-0000-000000000000}"/>
          </ac:spMkLst>
        </pc:spChg>
        <pc:spChg chg="mod">
          <ac:chgData name="Jeya Raman S" userId="71fa9daaf00f5e15" providerId="LiveId" clId="{C6E9AA5D-B134-4D44-B699-2C6E8624429C}" dt="2024-06-29T13:43:47.408" v="5320"/>
          <ac:spMkLst>
            <pc:docMk/>
            <pc:sldMk cId="3130152751" sldId="308"/>
            <ac:spMk id="14" creationId="{00000000-0000-0000-0000-000000000000}"/>
          </ac:spMkLst>
        </pc:spChg>
      </pc:sldChg>
      <pc:sldChg chg="addSp modSp add mod">
        <pc:chgData name="Jeya Raman S" userId="71fa9daaf00f5e15" providerId="LiveId" clId="{C6E9AA5D-B134-4D44-B699-2C6E8624429C}" dt="2024-06-29T13:44:59.376" v="5330"/>
        <pc:sldMkLst>
          <pc:docMk/>
          <pc:sldMk cId="505578414" sldId="309"/>
        </pc:sldMkLst>
        <pc:spChg chg="add">
          <ac:chgData name="Jeya Raman S" userId="71fa9daaf00f5e15" providerId="LiveId" clId="{C6E9AA5D-B134-4D44-B699-2C6E8624429C}" dt="2024-06-29T13:44:26.399" v="5322"/>
          <ac:spMkLst>
            <pc:docMk/>
            <pc:sldMk cId="505578414" sldId="309"/>
            <ac:spMk id="5" creationId="{983E08C0-4C20-2694-FC74-DB4F8A8B59FF}"/>
          </ac:spMkLst>
        </pc:spChg>
        <pc:spChg chg="add">
          <ac:chgData name="Jeya Raman S" userId="71fa9daaf00f5e15" providerId="LiveId" clId="{C6E9AA5D-B134-4D44-B699-2C6E8624429C}" dt="2024-06-29T13:44:32.503" v="5323"/>
          <ac:spMkLst>
            <pc:docMk/>
            <pc:sldMk cId="505578414" sldId="309"/>
            <ac:spMk id="7" creationId="{A999331D-07D2-35C8-E08C-CAD4229DF116}"/>
          </ac:spMkLst>
        </pc:spChg>
        <pc:spChg chg="add">
          <ac:chgData name="Jeya Raman S" userId="71fa9daaf00f5e15" providerId="LiveId" clId="{C6E9AA5D-B134-4D44-B699-2C6E8624429C}" dt="2024-06-29T13:44:39.985" v="5327"/>
          <ac:spMkLst>
            <pc:docMk/>
            <pc:sldMk cId="505578414" sldId="309"/>
            <ac:spMk id="8" creationId="{3A1CB1B3-D63F-90D6-36C6-FFFC06356907}"/>
          </ac:spMkLst>
        </pc:spChg>
        <pc:spChg chg="mod">
          <ac:chgData name="Jeya Raman S" userId="71fa9daaf00f5e15" providerId="LiveId" clId="{C6E9AA5D-B134-4D44-B699-2C6E8624429C}" dt="2024-06-29T13:44:59.376" v="5330"/>
          <ac:spMkLst>
            <pc:docMk/>
            <pc:sldMk cId="505578414" sldId="309"/>
            <ac:spMk id="14" creationId="{00000000-0000-0000-0000-000000000000}"/>
          </ac:spMkLst>
        </pc:spChg>
      </pc:sldChg>
      <pc:sldChg chg="modSp add mod">
        <pc:chgData name="Jeya Raman S" userId="71fa9daaf00f5e15" providerId="LiveId" clId="{C6E9AA5D-B134-4D44-B699-2C6E8624429C}" dt="2024-06-29T13:46:02.248" v="5335" actId="1076"/>
        <pc:sldMkLst>
          <pc:docMk/>
          <pc:sldMk cId="1203317841" sldId="310"/>
        </pc:sldMkLst>
        <pc:spChg chg="mod">
          <ac:chgData name="Jeya Raman S" userId="71fa9daaf00f5e15" providerId="LiveId" clId="{C6E9AA5D-B134-4D44-B699-2C6E8624429C}" dt="2024-06-29T13:46:02.248" v="5335" actId="1076"/>
          <ac:spMkLst>
            <pc:docMk/>
            <pc:sldMk cId="1203317841" sldId="310"/>
            <ac:spMk id="14" creationId="{00000000-0000-0000-0000-000000000000}"/>
          </ac:spMkLst>
        </pc:spChg>
      </pc:sldChg>
      <pc:sldChg chg="addSp modSp add mod">
        <pc:chgData name="Jeya Raman S" userId="71fa9daaf00f5e15" providerId="LiveId" clId="{C6E9AA5D-B134-4D44-B699-2C6E8624429C}" dt="2024-06-29T13:46:57.620" v="5344"/>
        <pc:sldMkLst>
          <pc:docMk/>
          <pc:sldMk cId="2949976135" sldId="311"/>
        </pc:sldMkLst>
        <pc:spChg chg="add mod">
          <ac:chgData name="Jeya Raman S" userId="71fa9daaf00f5e15" providerId="LiveId" clId="{C6E9AA5D-B134-4D44-B699-2C6E8624429C}" dt="2024-06-29T13:46:57.620" v="5344"/>
          <ac:spMkLst>
            <pc:docMk/>
            <pc:sldMk cId="2949976135" sldId="311"/>
            <ac:spMk id="5" creationId="{DCA86A41-23F7-8FEE-06E7-046C471C3A2B}"/>
          </ac:spMkLst>
        </pc:spChg>
        <pc:spChg chg="mod">
          <ac:chgData name="Jeya Raman S" userId="71fa9daaf00f5e15" providerId="LiveId" clId="{C6E9AA5D-B134-4D44-B699-2C6E8624429C}" dt="2024-06-29T13:46:48.306" v="5342"/>
          <ac:spMkLst>
            <pc:docMk/>
            <pc:sldMk cId="2949976135" sldId="311"/>
            <ac:spMk id="14" creationId="{00000000-0000-0000-0000-000000000000}"/>
          </ac:spMkLst>
        </pc:spChg>
      </pc:sldChg>
      <pc:sldChg chg="modSp add mod">
        <pc:chgData name="Jeya Raman S" userId="71fa9daaf00f5e15" providerId="LiveId" clId="{C6E9AA5D-B134-4D44-B699-2C6E8624429C}" dt="2024-06-29T13:47:25.991" v="5348"/>
        <pc:sldMkLst>
          <pc:docMk/>
          <pc:sldMk cId="2520259333" sldId="312"/>
        </pc:sldMkLst>
        <pc:spChg chg="mod">
          <ac:chgData name="Jeya Raman S" userId="71fa9daaf00f5e15" providerId="LiveId" clId="{C6E9AA5D-B134-4D44-B699-2C6E8624429C}" dt="2024-06-29T13:47:25.991" v="5348"/>
          <ac:spMkLst>
            <pc:docMk/>
            <pc:sldMk cId="2520259333" sldId="312"/>
            <ac:spMk id="14" creationId="{00000000-0000-0000-0000-000000000000}"/>
          </ac:spMkLst>
        </pc:spChg>
      </pc:sldChg>
      <pc:sldChg chg="modSp add mod">
        <pc:chgData name="Jeya Raman S" userId="71fa9daaf00f5e15" providerId="LiveId" clId="{C6E9AA5D-B134-4D44-B699-2C6E8624429C}" dt="2024-06-29T13:48:26.231" v="5352"/>
        <pc:sldMkLst>
          <pc:docMk/>
          <pc:sldMk cId="2279529073" sldId="313"/>
        </pc:sldMkLst>
        <pc:spChg chg="mod">
          <ac:chgData name="Jeya Raman S" userId="71fa9daaf00f5e15" providerId="LiveId" clId="{C6E9AA5D-B134-4D44-B699-2C6E8624429C}" dt="2024-06-29T13:48:26.231" v="5352"/>
          <ac:spMkLst>
            <pc:docMk/>
            <pc:sldMk cId="2279529073" sldId="313"/>
            <ac:spMk id="14" creationId="{00000000-0000-0000-0000-000000000000}"/>
          </ac:spMkLst>
        </pc:spChg>
      </pc:sldChg>
      <pc:sldChg chg="modSp add mod ord">
        <pc:chgData name="Jeya Raman S" userId="71fa9daaf00f5e15" providerId="LiveId" clId="{C6E9AA5D-B134-4D44-B699-2C6E8624429C}" dt="2024-06-29T13:48:59.865" v="5393" actId="20577"/>
        <pc:sldMkLst>
          <pc:docMk/>
          <pc:sldMk cId="396734013" sldId="314"/>
        </pc:sldMkLst>
        <pc:spChg chg="mod">
          <ac:chgData name="Jeya Raman S" userId="71fa9daaf00f5e15" providerId="LiveId" clId="{C6E9AA5D-B134-4D44-B699-2C6E8624429C}" dt="2024-06-29T13:48:59.865" v="5393" actId="20577"/>
          <ac:spMkLst>
            <pc:docMk/>
            <pc:sldMk cId="396734013" sldId="314"/>
            <ac:spMk id="5" creationId="{00000000-0000-0000-0000-000000000000}"/>
          </ac:spMkLst>
        </pc:spChg>
      </pc:sldChg>
      <pc:sldChg chg="modSp add mod ord">
        <pc:chgData name="Jeya Raman S" userId="71fa9daaf00f5e15" providerId="LiveId" clId="{C6E9AA5D-B134-4D44-B699-2C6E8624429C}" dt="2024-06-29T13:50:57.850" v="5463" actId="1076"/>
        <pc:sldMkLst>
          <pc:docMk/>
          <pc:sldMk cId="1339266277" sldId="315"/>
        </pc:sldMkLst>
        <pc:spChg chg="mod">
          <ac:chgData name="Jeya Raman S" userId="71fa9daaf00f5e15" providerId="LiveId" clId="{C6E9AA5D-B134-4D44-B699-2C6E8624429C}" dt="2024-06-29T13:49:17.408" v="5428" actId="20577"/>
          <ac:spMkLst>
            <pc:docMk/>
            <pc:sldMk cId="1339266277" sldId="315"/>
            <ac:spMk id="6" creationId="{00000000-0000-0000-0000-000000000000}"/>
          </ac:spMkLst>
        </pc:spChg>
        <pc:spChg chg="mod">
          <ac:chgData name="Jeya Raman S" userId="71fa9daaf00f5e15" providerId="LiveId" clId="{C6E9AA5D-B134-4D44-B699-2C6E8624429C}" dt="2024-06-29T13:50:57.850" v="5463" actId="1076"/>
          <ac:spMkLst>
            <pc:docMk/>
            <pc:sldMk cId="1339266277" sldId="315"/>
            <ac:spMk id="14" creationId="{00000000-0000-0000-0000-000000000000}"/>
          </ac:spMkLst>
        </pc:spChg>
      </pc:sldChg>
      <pc:sldChg chg="modSp add mod">
        <pc:chgData name="Jeya Raman S" userId="71fa9daaf00f5e15" providerId="LiveId" clId="{C6E9AA5D-B134-4D44-B699-2C6E8624429C}" dt="2024-06-29T13:53:10.777" v="5513" actId="20577"/>
        <pc:sldMkLst>
          <pc:docMk/>
          <pc:sldMk cId="0" sldId="316"/>
        </pc:sldMkLst>
        <pc:spChg chg="mod">
          <ac:chgData name="Jeya Raman S" userId="71fa9daaf00f5e15" providerId="LiveId" clId="{C6E9AA5D-B134-4D44-B699-2C6E8624429C}" dt="2024-06-29T13:53:10.777" v="5513" actId="20577"/>
          <ac:spMkLst>
            <pc:docMk/>
            <pc:sldMk cId="0" sldId="31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0CE29-4497-4457-BF2D-4F57157BB48E}" type="datetimeFigureOut">
              <a:rPr lang="en-IN" smtClean="0"/>
              <a:t>29-06-2024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5300B-D705-445B-A05E-BF837A50BDC7}" type="slidenum">
              <a:rPr lang="en-IN" smtClean="0"/>
              <a:t>‹#›</a:t>
            </a:fld>
            <a:endParaRPr lang="en-IN"/>
          </a:p>
        </p:txBody>
      </p:sp>
    </p:spTree>
    <p:extLst>
      <p:ext uri="{BB962C8B-B14F-4D97-AF65-F5344CB8AC3E}">
        <p14:creationId xmlns:p14="http://schemas.microsoft.com/office/powerpoint/2010/main" val="663806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15300B-D705-445B-A05E-BF837A50BDC7}" type="slidenum">
              <a:rPr lang="en-IN" smtClean="0"/>
              <a:t>8</a:t>
            </a:fld>
            <a:endParaRPr lang="en-IN"/>
          </a:p>
        </p:txBody>
      </p:sp>
    </p:spTree>
    <p:extLst>
      <p:ext uri="{BB962C8B-B14F-4D97-AF65-F5344CB8AC3E}">
        <p14:creationId xmlns:p14="http://schemas.microsoft.com/office/powerpoint/2010/main" val="229359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2587631"/>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POWER BI 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2411054"/>
            <a:chOff x="0" y="0"/>
            <a:chExt cx="20743102" cy="3214738"/>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Total Rides</a:t>
              </a:r>
            </a:p>
          </p:txBody>
        </p:sp>
        <p:sp>
          <p:nvSpPr>
            <p:cNvPr id="7" name="TextBox 7"/>
            <p:cNvSpPr txBox="1"/>
            <p:nvPr/>
          </p:nvSpPr>
          <p:spPr>
            <a:xfrm>
              <a:off x="0" y="1680557"/>
              <a:ext cx="20743102" cy="1534181"/>
            </a:xfrm>
            <a:prstGeom prst="rect">
              <a:avLst/>
            </a:prstGeom>
          </p:spPr>
          <p:txBody>
            <a:bodyPr lIns="0" tIns="0" rIns="0" bIns="0" rtlCol="0" anchor="t">
              <a:spAutoFit/>
            </a:bodyPr>
            <a:lstStyle/>
            <a:p>
              <a:pPr algn="ctr">
                <a:lnSpc>
                  <a:spcPts val="4550"/>
                </a:lnSpc>
              </a:pPr>
              <a:r>
                <a:rPr lang="en-US" sz="3600" dirty="0"/>
                <a:t>This visual helps stakeholders understand trends over time and anticipate future demand.</a:t>
              </a:r>
              <a:endParaRPr lang="en-US" sz="3500" dirty="0">
                <a:solidFill>
                  <a:srgbClr val="000000"/>
                </a:solidFill>
                <a:latin typeface="Lato 2"/>
              </a:endParaRPr>
            </a:p>
          </p:txBody>
        </p:sp>
      </p:grpSp>
      <p:pic>
        <p:nvPicPr>
          <p:cNvPr id="11" name="Picture 10">
            <a:extLst>
              <a:ext uri="{FF2B5EF4-FFF2-40B4-BE49-F238E27FC236}">
                <a16:creationId xmlns:a16="http://schemas.microsoft.com/office/drawing/2014/main" id="{31815933-E9E4-7FBD-E788-D294FF376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876300"/>
            <a:ext cx="15557326" cy="62515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1000274"/>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Total Rides</a:t>
            </a:r>
          </a:p>
        </p:txBody>
      </p:sp>
      <p:sp>
        <p:nvSpPr>
          <p:cNvPr id="14" name="TextBox 14"/>
          <p:cNvSpPr txBox="1"/>
          <p:nvPr/>
        </p:nvSpPr>
        <p:spPr>
          <a:xfrm>
            <a:off x="10078064" y="961746"/>
            <a:ext cx="7830290" cy="658835"/>
          </a:xfrm>
          <a:prstGeom prst="rect">
            <a:avLst/>
          </a:prstGeom>
        </p:spPr>
        <p:txBody>
          <a:bodyPr wrap="square" lIns="0" tIns="0" rIns="0" bIns="0" rtlCol="0" anchor="t">
            <a:spAutoFit/>
          </a:bodyPr>
          <a:lstStyle/>
          <a:p>
            <a:pPr marL="820409" lvl="1" indent="-410205" algn="l">
              <a:lnSpc>
                <a:spcPts val="6003"/>
              </a:lnSpc>
              <a:buFont typeface="Arial"/>
              <a:buChar char="•"/>
            </a:pPr>
            <a:endParaRPr lang="en-US" sz="2800" dirty="0">
              <a:solidFill>
                <a:srgbClr val="000000"/>
              </a:solidFill>
              <a:latin typeface="Canva Sans"/>
            </a:endParaRPr>
          </a:p>
        </p:txBody>
      </p:sp>
      <p:sp>
        <p:nvSpPr>
          <p:cNvPr id="8" name="TextBox 14">
            <a:extLst>
              <a:ext uri="{FF2B5EF4-FFF2-40B4-BE49-F238E27FC236}">
                <a16:creationId xmlns:a16="http://schemas.microsoft.com/office/drawing/2014/main" id="{5DF25186-FDBA-BAAA-15D2-198CD1493BD1}"/>
              </a:ext>
            </a:extLst>
          </p:cNvPr>
          <p:cNvSpPr txBox="1"/>
          <p:nvPr/>
        </p:nvSpPr>
        <p:spPr>
          <a:xfrm>
            <a:off x="10078064" y="2652086"/>
            <a:ext cx="7830290" cy="5275483"/>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t>From the Total Rides visual, we can easily understand rides by casual users and members.</a:t>
            </a:r>
          </a:p>
          <a:p>
            <a:pPr marL="820409" lvl="1" indent="-410205" algn="l">
              <a:lnSpc>
                <a:spcPts val="6003"/>
              </a:lnSpc>
              <a:buFont typeface="Arial"/>
              <a:buChar char="•"/>
            </a:pPr>
            <a:r>
              <a:rPr lang="en-US" sz="2800" dirty="0"/>
              <a:t> X = Users</a:t>
            </a:r>
          </a:p>
          <a:p>
            <a:pPr marL="820409" lvl="1" indent="-410205" algn="l">
              <a:lnSpc>
                <a:spcPts val="6003"/>
              </a:lnSpc>
              <a:buFont typeface="Arial"/>
              <a:buChar char="•"/>
            </a:pPr>
            <a:r>
              <a:rPr lang="en-US" sz="2800" dirty="0">
                <a:solidFill>
                  <a:srgbClr val="000000"/>
                </a:solidFill>
                <a:latin typeface="Canva Sans"/>
              </a:rPr>
              <a:t>Y = Total Rides</a:t>
            </a:r>
          </a:p>
          <a:p>
            <a:pPr marL="820409" lvl="1" indent="-410205" algn="l">
              <a:lnSpc>
                <a:spcPts val="6003"/>
              </a:lnSpc>
              <a:buFont typeface="Arial"/>
              <a:buChar char="•"/>
            </a:pPr>
            <a:r>
              <a:rPr lang="en-US" sz="2800" dirty="0">
                <a:solidFill>
                  <a:srgbClr val="000000"/>
                </a:solidFill>
                <a:latin typeface="Canva Sans"/>
              </a:rPr>
              <a:t>Total Rides 533 K</a:t>
            </a:r>
          </a:p>
          <a:p>
            <a:pPr marL="820409" lvl="1" indent="-410205" algn="l">
              <a:lnSpc>
                <a:spcPts val="6003"/>
              </a:lnSpc>
              <a:buFont typeface="Arial"/>
              <a:buChar char="•"/>
            </a:pPr>
            <a:r>
              <a:rPr lang="en-US" sz="2800" dirty="0">
                <a:solidFill>
                  <a:srgbClr val="000000"/>
                </a:solidFill>
                <a:latin typeface="Canva Sans"/>
              </a:rPr>
              <a:t>Member Rides – 302 K </a:t>
            </a:r>
          </a:p>
          <a:p>
            <a:pPr marL="820409" lvl="1" indent="-410205" algn="l">
              <a:lnSpc>
                <a:spcPts val="6003"/>
              </a:lnSpc>
              <a:buFont typeface="Arial"/>
              <a:buChar char="•"/>
            </a:pPr>
            <a:r>
              <a:rPr lang="en-US" sz="2800" dirty="0">
                <a:solidFill>
                  <a:srgbClr val="000000"/>
                </a:solidFill>
                <a:latin typeface="Canva Sans"/>
              </a:rPr>
              <a:t>Casual Rides – 231K</a:t>
            </a:r>
          </a:p>
        </p:txBody>
      </p:sp>
    </p:spTree>
    <p:extLst>
      <p:ext uri="{BB962C8B-B14F-4D97-AF65-F5344CB8AC3E}">
        <p14:creationId xmlns:p14="http://schemas.microsoft.com/office/powerpoint/2010/main" val="248986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676232" cy="1816043"/>
            <a:chOff x="0" y="0"/>
            <a:chExt cx="20901643"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Rides Forecasting</a:t>
              </a:r>
            </a:p>
          </p:txBody>
        </p:sp>
        <p:sp>
          <p:nvSpPr>
            <p:cNvPr id="7" name="TextBox 7"/>
            <p:cNvSpPr txBox="1"/>
            <p:nvPr/>
          </p:nvSpPr>
          <p:spPr>
            <a:xfrm>
              <a:off x="158541"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Forecasting done for the future dates  </a:t>
              </a:r>
            </a:p>
          </p:txBody>
        </p:sp>
      </p:grpSp>
      <p:pic>
        <p:nvPicPr>
          <p:cNvPr id="4" name="Picture 3">
            <a:extLst>
              <a:ext uri="{FF2B5EF4-FFF2-40B4-BE49-F238E27FC236}">
                <a16:creationId xmlns:a16="http://schemas.microsoft.com/office/drawing/2014/main" id="{EDBFF32E-4716-B35D-9866-117F84C46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527411"/>
            <a:ext cx="13258800" cy="5252099"/>
          </a:xfrm>
          <a:prstGeom prst="rect">
            <a:avLst/>
          </a:prstGeom>
        </p:spPr>
      </p:pic>
    </p:spTree>
    <p:extLst>
      <p:ext uri="{BB962C8B-B14F-4D97-AF65-F5344CB8AC3E}">
        <p14:creationId xmlns:p14="http://schemas.microsoft.com/office/powerpoint/2010/main" val="4255136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Rides Forecasting</a:t>
            </a:r>
          </a:p>
        </p:txBody>
      </p:sp>
      <p:sp>
        <p:nvSpPr>
          <p:cNvPr id="14" name="TextBox 14"/>
          <p:cNvSpPr txBox="1"/>
          <p:nvPr/>
        </p:nvSpPr>
        <p:spPr>
          <a:xfrm>
            <a:off x="10287315" y="3177910"/>
            <a:ext cx="7830290" cy="3736600"/>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Using a Line Chart, we can predict the future date rides.</a:t>
            </a:r>
          </a:p>
          <a:p>
            <a:pPr marL="820409" lvl="1" indent="-410205" algn="l">
              <a:lnSpc>
                <a:spcPts val="6003"/>
              </a:lnSpc>
              <a:buFont typeface="Arial"/>
              <a:buChar char="•"/>
            </a:pPr>
            <a:r>
              <a:rPr lang="en-US" sz="2800" dirty="0">
                <a:solidFill>
                  <a:srgbClr val="000000"/>
                </a:solidFill>
                <a:latin typeface="Canva Sans"/>
              </a:rPr>
              <a:t> From the visual we can easily see the forecasting of rides.</a:t>
            </a: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77391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2394896"/>
            <a:chOff x="0" y="0"/>
            <a:chExt cx="20743102" cy="3193194"/>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Members Vs Casual</a:t>
              </a:r>
            </a:p>
          </p:txBody>
        </p:sp>
        <p:sp>
          <p:nvSpPr>
            <p:cNvPr id="7" name="TextBox 7"/>
            <p:cNvSpPr txBox="1"/>
            <p:nvPr/>
          </p:nvSpPr>
          <p:spPr>
            <a:xfrm>
              <a:off x="0" y="1680557"/>
              <a:ext cx="20743102" cy="1512637"/>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57% of rides done by members</a:t>
              </a:r>
            </a:p>
            <a:p>
              <a:pPr algn="ctr">
                <a:lnSpc>
                  <a:spcPts val="4550"/>
                </a:lnSpc>
              </a:pPr>
              <a:r>
                <a:rPr lang="en-US" sz="3500" dirty="0">
                  <a:solidFill>
                    <a:srgbClr val="000000"/>
                  </a:solidFill>
                  <a:latin typeface="Lato 2"/>
                </a:rPr>
                <a:t>43% of rides done by Casual users  </a:t>
              </a:r>
            </a:p>
          </p:txBody>
        </p:sp>
      </p:grpSp>
      <p:pic>
        <p:nvPicPr>
          <p:cNvPr id="8" name="Picture 7">
            <a:extLst>
              <a:ext uri="{FF2B5EF4-FFF2-40B4-BE49-F238E27FC236}">
                <a16:creationId xmlns:a16="http://schemas.microsoft.com/office/drawing/2014/main" id="{E2615902-F1BF-D56F-D615-55D1D078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85537"/>
            <a:ext cx="12933033" cy="6742312"/>
          </a:xfrm>
          <a:prstGeom prst="rect">
            <a:avLst/>
          </a:prstGeom>
        </p:spPr>
      </p:pic>
    </p:spTree>
    <p:extLst>
      <p:ext uri="{BB962C8B-B14F-4D97-AF65-F5344CB8AC3E}">
        <p14:creationId xmlns:p14="http://schemas.microsoft.com/office/powerpoint/2010/main" val="408848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Member Vs. Casual Users</a:t>
            </a:r>
          </a:p>
        </p:txBody>
      </p:sp>
      <p:sp>
        <p:nvSpPr>
          <p:cNvPr id="14" name="TextBox 14"/>
          <p:cNvSpPr txBox="1"/>
          <p:nvPr/>
        </p:nvSpPr>
        <p:spPr>
          <a:xfrm>
            <a:off x="10287315" y="3086100"/>
            <a:ext cx="7830290" cy="5275483"/>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Total Rides: Member vs. casual users explain the usages of rides between member and casual riders.</a:t>
            </a:r>
          </a:p>
          <a:p>
            <a:pPr marL="820409" lvl="1" indent="-410205" algn="l">
              <a:lnSpc>
                <a:spcPts val="6003"/>
              </a:lnSpc>
              <a:buFont typeface="Arial"/>
              <a:buChar char="•"/>
            </a:pPr>
            <a:r>
              <a:rPr lang="en-US" sz="2800" dirty="0">
                <a:solidFill>
                  <a:srgbClr val="000000"/>
                </a:solidFill>
                <a:latin typeface="Canva Sans"/>
              </a:rPr>
              <a:t>57% of rides – member</a:t>
            </a:r>
          </a:p>
          <a:p>
            <a:pPr marL="820409" lvl="1" indent="-410205" algn="l">
              <a:lnSpc>
                <a:spcPts val="6003"/>
              </a:lnSpc>
              <a:buFont typeface="Arial"/>
              <a:buChar char="•"/>
            </a:pPr>
            <a:r>
              <a:rPr lang="en-US" sz="2800" dirty="0">
                <a:solidFill>
                  <a:srgbClr val="000000"/>
                </a:solidFill>
                <a:latin typeface="Canva Sans"/>
              </a:rPr>
              <a:t>43% of rides – Casual riders</a:t>
            </a:r>
          </a:p>
          <a:p>
            <a:pPr marL="820409" lvl="1" indent="-410205" algn="l">
              <a:lnSpc>
                <a:spcPts val="6003"/>
              </a:lnSpc>
              <a:buFont typeface="Arial"/>
              <a:buChar char="•"/>
            </a:pPr>
            <a:endParaRPr lang="en-US" sz="2800" dirty="0">
              <a:solidFill>
                <a:srgbClr val="000000"/>
              </a:solidFill>
              <a:latin typeface="Canva Sans"/>
            </a:endParaRP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326953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Patterns</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Day wise ride patterns  </a:t>
              </a:r>
            </a:p>
          </p:txBody>
        </p:sp>
      </p:grpSp>
      <p:pic>
        <p:nvPicPr>
          <p:cNvPr id="4" name="Picture 3">
            <a:extLst>
              <a:ext uri="{FF2B5EF4-FFF2-40B4-BE49-F238E27FC236}">
                <a16:creationId xmlns:a16="http://schemas.microsoft.com/office/drawing/2014/main" id="{71A30E0A-9EC8-5EC8-B23A-B478906CD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968" y="876300"/>
            <a:ext cx="15828632" cy="5861066"/>
          </a:xfrm>
          <a:prstGeom prst="rect">
            <a:avLst/>
          </a:prstGeom>
        </p:spPr>
      </p:pic>
    </p:spTree>
    <p:extLst>
      <p:ext uri="{BB962C8B-B14F-4D97-AF65-F5344CB8AC3E}">
        <p14:creationId xmlns:p14="http://schemas.microsoft.com/office/powerpoint/2010/main" val="3785199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Day-wise Ride</a:t>
            </a:r>
          </a:p>
          <a:p>
            <a:pPr marL="0" lvl="0" indent="0" algn="ctr">
              <a:lnSpc>
                <a:spcPts val="7840"/>
              </a:lnSpc>
            </a:pPr>
            <a:r>
              <a:rPr lang="en-US" sz="6600" b="1" dirty="0">
                <a:solidFill>
                  <a:srgbClr val="000000"/>
                </a:solidFill>
                <a:latin typeface="Lato 1 Bold"/>
              </a:rPr>
              <a:t>Patterns </a:t>
            </a:r>
          </a:p>
        </p:txBody>
      </p:sp>
      <p:sp>
        <p:nvSpPr>
          <p:cNvPr id="14" name="TextBox 14"/>
          <p:cNvSpPr txBox="1"/>
          <p:nvPr/>
        </p:nvSpPr>
        <p:spPr>
          <a:xfrm>
            <a:off x="10287315" y="3100995"/>
            <a:ext cx="7830290" cy="3736600"/>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 Day-wise Ride Patterns</a:t>
            </a:r>
          </a:p>
          <a:p>
            <a:pPr marL="820409" lvl="1" indent="-410205" algn="l">
              <a:lnSpc>
                <a:spcPts val="6003"/>
              </a:lnSpc>
              <a:buFont typeface="Arial"/>
              <a:buChar char="•"/>
            </a:pPr>
            <a:r>
              <a:rPr lang="en-US" sz="2800" dirty="0">
                <a:solidFill>
                  <a:srgbClr val="000000"/>
                </a:solidFill>
                <a:latin typeface="Canva Sans"/>
              </a:rPr>
              <a:t>From visuals, day-wise rides and their count are visible from the chart.</a:t>
            </a:r>
          </a:p>
          <a:p>
            <a:pPr marL="820409" lvl="1" indent="-410205" algn="l">
              <a:lnSpc>
                <a:spcPts val="6003"/>
              </a:lnSpc>
              <a:buFont typeface="Arial"/>
              <a:buChar char="•"/>
            </a:pPr>
            <a:r>
              <a:rPr lang="en-US" sz="2800" dirty="0">
                <a:solidFill>
                  <a:srgbClr val="000000"/>
                </a:solidFill>
                <a:latin typeface="Canva Sans"/>
              </a:rPr>
              <a:t> X = Days</a:t>
            </a:r>
          </a:p>
          <a:p>
            <a:pPr marL="820409" lvl="1" indent="-410205" algn="l">
              <a:lnSpc>
                <a:spcPts val="6003"/>
              </a:lnSpc>
              <a:buFont typeface="Arial"/>
              <a:buChar char="•"/>
            </a:pPr>
            <a:r>
              <a:rPr lang="en-US" sz="2800" dirty="0">
                <a:solidFill>
                  <a:srgbClr val="000000"/>
                </a:solidFill>
                <a:latin typeface="Canva Sans"/>
              </a:rPr>
              <a:t>Y = rides</a:t>
            </a:r>
          </a:p>
        </p:txBody>
      </p:sp>
    </p:spTree>
    <p:extLst>
      <p:ext uri="{BB962C8B-B14F-4D97-AF65-F5344CB8AC3E}">
        <p14:creationId xmlns:p14="http://schemas.microsoft.com/office/powerpoint/2010/main" val="262431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by Day of Week</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Which Day highest rides  </a:t>
              </a:r>
            </a:p>
          </p:txBody>
        </p:sp>
      </p:grpSp>
      <p:pic>
        <p:nvPicPr>
          <p:cNvPr id="8" name="Picture 7">
            <a:extLst>
              <a:ext uri="{FF2B5EF4-FFF2-40B4-BE49-F238E27FC236}">
                <a16:creationId xmlns:a16="http://schemas.microsoft.com/office/drawing/2014/main" id="{DBA03BE7-0F43-4C84-2258-CD6C787EC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166" y="1016114"/>
            <a:ext cx="10781667" cy="6080093"/>
          </a:xfrm>
          <a:prstGeom prst="rect">
            <a:avLst/>
          </a:prstGeom>
        </p:spPr>
      </p:pic>
    </p:spTree>
    <p:extLst>
      <p:ext uri="{BB962C8B-B14F-4D97-AF65-F5344CB8AC3E}">
        <p14:creationId xmlns:p14="http://schemas.microsoft.com/office/powerpoint/2010/main" val="2908669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Rides by </a:t>
            </a:r>
          </a:p>
          <a:p>
            <a:pPr marL="0" lvl="0" indent="0" algn="ctr">
              <a:lnSpc>
                <a:spcPts val="7840"/>
              </a:lnSpc>
            </a:pPr>
            <a:r>
              <a:rPr lang="en-US" sz="6600" b="1" dirty="0">
                <a:solidFill>
                  <a:srgbClr val="000000"/>
                </a:solidFill>
                <a:latin typeface="Lato 1 Bold"/>
              </a:rPr>
              <a:t>Day of Week</a:t>
            </a:r>
          </a:p>
        </p:txBody>
      </p:sp>
      <p:sp>
        <p:nvSpPr>
          <p:cNvPr id="14" name="TextBox 14"/>
          <p:cNvSpPr txBox="1"/>
          <p:nvPr/>
        </p:nvSpPr>
        <p:spPr>
          <a:xfrm>
            <a:off x="10078064" y="2771206"/>
            <a:ext cx="7830290" cy="3736600"/>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 found – Day of Week</a:t>
            </a:r>
          </a:p>
          <a:p>
            <a:pPr marL="820409" lvl="1" indent="-410205" algn="l">
              <a:lnSpc>
                <a:spcPts val="6003"/>
              </a:lnSpc>
              <a:buFont typeface="Arial"/>
              <a:buChar char="•"/>
            </a:pPr>
            <a:r>
              <a:rPr lang="en-US" sz="2800" dirty="0">
                <a:solidFill>
                  <a:srgbClr val="000000"/>
                </a:solidFill>
                <a:latin typeface="Canva Sans"/>
              </a:rPr>
              <a:t>For this visual, a new measure was found and it shows which day has the highest ride record.</a:t>
            </a:r>
          </a:p>
          <a:p>
            <a:pPr marL="820409" lvl="1" indent="-410205" algn="l">
              <a:lnSpc>
                <a:spcPts val="6003"/>
              </a:lnSpc>
              <a:buFont typeface="Arial"/>
              <a:buChar char="•"/>
            </a:pPr>
            <a:r>
              <a:rPr lang="en-US" sz="2800" dirty="0">
                <a:solidFill>
                  <a:srgbClr val="000000"/>
                </a:solidFill>
                <a:latin typeface="Canva Sans"/>
              </a:rPr>
              <a:t>Saturday – 89K</a:t>
            </a:r>
          </a:p>
        </p:txBody>
      </p:sp>
    </p:spTree>
    <p:extLst>
      <p:ext uri="{BB962C8B-B14F-4D97-AF65-F5344CB8AC3E}">
        <p14:creationId xmlns:p14="http://schemas.microsoft.com/office/powerpoint/2010/main" val="220116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2604046"/>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CYCLISTIC COMPANY</a:t>
            </a:r>
          </a:p>
          <a:p>
            <a:pPr algn="ctr">
              <a:lnSpc>
                <a:spcPts val="10800"/>
              </a:lnSpc>
            </a:pPr>
            <a:endParaRPr lang="en-US" sz="6600" b="1" spc="288" dirty="0">
              <a:solidFill>
                <a:srgbClr val="000000"/>
              </a:solidFill>
              <a:latin typeface="Lato Heavy"/>
            </a:endParaRPr>
          </a:p>
        </p:txBody>
      </p:sp>
    </p:spTree>
    <p:extLst>
      <p:ext uri="{BB962C8B-B14F-4D97-AF65-F5344CB8AC3E}">
        <p14:creationId xmlns:p14="http://schemas.microsoft.com/office/powerpoint/2010/main" val="291670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Duration Distribution</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0E67BC5D-FDFB-4F8B-BA32-F506EEE03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90500"/>
            <a:ext cx="19888200" cy="7483392"/>
          </a:xfrm>
          <a:prstGeom prst="rect">
            <a:avLst/>
          </a:prstGeom>
        </p:spPr>
      </p:pic>
    </p:spTree>
    <p:extLst>
      <p:ext uri="{BB962C8B-B14F-4D97-AF65-F5344CB8AC3E}">
        <p14:creationId xmlns:p14="http://schemas.microsoft.com/office/powerpoint/2010/main" val="335582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Rides Duration</a:t>
            </a:r>
          </a:p>
          <a:p>
            <a:pPr marL="0" lvl="0" indent="0" algn="ctr">
              <a:lnSpc>
                <a:spcPts val="7840"/>
              </a:lnSpc>
            </a:pPr>
            <a:r>
              <a:rPr lang="en-US" sz="6600" b="1" dirty="0">
                <a:solidFill>
                  <a:srgbClr val="000000"/>
                </a:solidFill>
                <a:latin typeface="Lato 1 Bold"/>
              </a:rPr>
              <a:t>Distribution</a:t>
            </a:r>
          </a:p>
        </p:txBody>
      </p:sp>
      <p:sp>
        <p:nvSpPr>
          <p:cNvPr id="14" name="TextBox 14"/>
          <p:cNvSpPr txBox="1"/>
          <p:nvPr/>
        </p:nvSpPr>
        <p:spPr>
          <a:xfrm>
            <a:off x="10078064" y="2771206"/>
            <a:ext cx="7830290" cy="6814366"/>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 found – Duration &amp; Duration Bins</a:t>
            </a:r>
          </a:p>
          <a:p>
            <a:pPr marL="820409" lvl="1" indent="-410205" algn="l">
              <a:lnSpc>
                <a:spcPts val="6003"/>
              </a:lnSpc>
              <a:buFont typeface="Arial"/>
              <a:buChar char="•"/>
            </a:pPr>
            <a:r>
              <a:rPr lang="en-US" sz="2800" dirty="0">
                <a:solidFill>
                  <a:srgbClr val="000000"/>
                </a:solidFill>
                <a:latin typeface="Canva Sans"/>
              </a:rPr>
              <a:t>Duration and Duration Bins categorize the rides.</a:t>
            </a:r>
          </a:p>
          <a:p>
            <a:pPr marL="820409" lvl="1" indent="-410205" algn="l">
              <a:lnSpc>
                <a:spcPts val="6003"/>
              </a:lnSpc>
              <a:buFont typeface="Arial"/>
              <a:buChar char="•"/>
            </a:pPr>
            <a:r>
              <a:rPr lang="en-US" sz="2800" dirty="0">
                <a:solidFill>
                  <a:srgbClr val="000000"/>
                </a:solidFill>
                <a:latin typeface="Canva Sans"/>
              </a:rPr>
              <a:t>Duration bin helps us to understand the highest duration of rides and lowest duration.</a:t>
            </a:r>
          </a:p>
          <a:p>
            <a:pPr marL="820409" lvl="1" indent="-410205" algn="l">
              <a:lnSpc>
                <a:spcPts val="6003"/>
              </a:lnSpc>
              <a:buFont typeface="Arial"/>
              <a:buChar char="•"/>
            </a:pPr>
            <a:r>
              <a:rPr lang="en-US" sz="2800" dirty="0">
                <a:solidFill>
                  <a:srgbClr val="000000"/>
                </a:solidFill>
                <a:latin typeface="Canva Sans"/>
              </a:rPr>
              <a:t>We can plan our marketing strategy from duration bins.</a:t>
            </a:r>
          </a:p>
        </p:txBody>
      </p:sp>
    </p:spTree>
    <p:extLst>
      <p:ext uri="{BB962C8B-B14F-4D97-AF65-F5344CB8AC3E}">
        <p14:creationId xmlns:p14="http://schemas.microsoft.com/office/powerpoint/2010/main" val="230580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Frequency</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71F95E7D-28BC-D9F7-208B-FD773FCD8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210334"/>
            <a:ext cx="10940886" cy="5354643"/>
          </a:xfrm>
          <a:prstGeom prst="rect">
            <a:avLst/>
          </a:prstGeom>
        </p:spPr>
      </p:pic>
    </p:spTree>
    <p:extLst>
      <p:ext uri="{BB962C8B-B14F-4D97-AF65-F5344CB8AC3E}">
        <p14:creationId xmlns:p14="http://schemas.microsoft.com/office/powerpoint/2010/main" val="1702331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1000274"/>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Rides Frequency</a:t>
            </a:r>
          </a:p>
        </p:txBody>
      </p:sp>
      <p:sp>
        <p:nvSpPr>
          <p:cNvPr id="14" name="TextBox 14"/>
          <p:cNvSpPr txBox="1"/>
          <p:nvPr/>
        </p:nvSpPr>
        <p:spPr>
          <a:xfrm>
            <a:off x="10078064" y="2771206"/>
            <a:ext cx="7830290" cy="5275483"/>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 found – Total Rides</a:t>
            </a:r>
          </a:p>
          <a:p>
            <a:pPr marL="820409" lvl="1" indent="-410205" algn="l">
              <a:lnSpc>
                <a:spcPts val="6003"/>
              </a:lnSpc>
              <a:buFont typeface="Arial"/>
              <a:buChar char="•"/>
            </a:pPr>
            <a:r>
              <a:rPr lang="en-US" sz="2800" dirty="0">
                <a:solidFill>
                  <a:srgbClr val="000000"/>
                </a:solidFill>
                <a:latin typeface="Canva Sans"/>
              </a:rPr>
              <a:t> Ride Frequency between casual users and members</a:t>
            </a:r>
          </a:p>
          <a:p>
            <a:pPr marL="820409" lvl="1" indent="-410205" algn="l">
              <a:lnSpc>
                <a:spcPts val="6003"/>
              </a:lnSpc>
              <a:buFont typeface="Arial"/>
              <a:buChar char="•"/>
            </a:pPr>
            <a:r>
              <a:rPr lang="en-US" sz="2800" dirty="0">
                <a:solidFill>
                  <a:srgbClr val="000000"/>
                </a:solidFill>
                <a:latin typeface="Canva Sans"/>
              </a:rPr>
              <a:t> we can offer any promotional strategy casual users can become members.</a:t>
            </a:r>
          </a:p>
          <a:p>
            <a:pPr marL="820409" lvl="1" indent="-410205" algn="l">
              <a:lnSpc>
                <a:spcPts val="6003"/>
              </a:lnSpc>
              <a:buFont typeface="Arial"/>
              <a:buChar char="•"/>
            </a:pPr>
            <a:endParaRPr lang="en-US" sz="2800" dirty="0">
              <a:solidFill>
                <a:srgbClr val="000000"/>
              </a:solidFill>
              <a:latin typeface="Canva Sans"/>
            </a:endParaRP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2197641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Member Conversion Funnel</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EE87A066-CF7D-B137-0E4B-26471415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091515"/>
            <a:ext cx="8650723" cy="4340024"/>
          </a:xfrm>
          <a:prstGeom prst="rect">
            <a:avLst/>
          </a:prstGeom>
        </p:spPr>
      </p:pic>
    </p:spTree>
    <p:extLst>
      <p:ext uri="{BB962C8B-B14F-4D97-AF65-F5344CB8AC3E}">
        <p14:creationId xmlns:p14="http://schemas.microsoft.com/office/powerpoint/2010/main" val="144516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Member Conversion Funnel</a:t>
            </a:r>
          </a:p>
        </p:txBody>
      </p:sp>
      <p:sp>
        <p:nvSpPr>
          <p:cNvPr id="14" name="TextBox 14"/>
          <p:cNvSpPr txBox="1"/>
          <p:nvPr/>
        </p:nvSpPr>
        <p:spPr>
          <a:xfrm>
            <a:off x="10078064" y="2771206"/>
            <a:ext cx="7830290" cy="4506042"/>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Ride Frequency between casual users and members</a:t>
            </a:r>
          </a:p>
          <a:p>
            <a:pPr marL="820409" lvl="1" indent="-410205" algn="l">
              <a:lnSpc>
                <a:spcPts val="6003"/>
              </a:lnSpc>
              <a:buFont typeface="Arial"/>
              <a:buChar char="•"/>
            </a:pPr>
            <a:r>
              <a:rPr lang="en-US" sz="2800" dirty="0">
                <a:solidFill>
                  <a:srgbClr val="000000"/>
                </a:solidFill>
                <a:latin typeface="Canva Sans"/>
              </a:rPr>
              <a:t>76% of Casual users can become members.</a:t>
            </a:r>
          </a:p>
          <a:p>
            <a:pPr marL="820409" lvl="1" indent="-410205" algn="l">
              <a:lnSpc>
                <a:spcPts val="6003"/>
              </a:lnSpc>
              <a:buFont typeface="Arial"/>
              <a:buChar char="•"/>
            </a:pPr>
            <a:r>
              <a:rPr lang="en-US" sz="2800" dirty="0">
                <a:solidFill>
                  <a:srgbClr val="000000"/>
                </a:solidFill>
                <a:latin typeface="Canva Sans"/>
              </a:rPr>
              <a:t> Funnel Shows chance of converting casual riders to members.</a:t>
            </a: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82021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Map Visuals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A9E317ED-C6EE-71AF-A29A-6371EB65F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009654"/>
            <a:ext cx="10720378" cy="6118195"/>
          </a:xfrm>
          <a:prstGeom prst="rect">
            <a:avLst/>
          </a:prstGeom>
        </p:spPr>
      </p:pic>
    </p:spTree>
    <p:extLst>
      <p:ext uri="{BB962C8B-B14F-4D97-AF65-F5344CB8AC3E}">
        <p14:creationId xmlns:p14="http://schemas.microsoft.com/office/powerpoint/2010/main" val="3848021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1000274"/>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Map Visuals</a:t>
            </a:r>
          </a:p>
        </p:txBody>
      </p:sp>
      <p:sp>
        <p:nvSpPr>
          <p:cNvPr id="14" name="TextBox 14"/>
          <p:cNvSpPr txBox="1"/>
          <p:nvPr/>
        </p:nvSpPr>
        <p:spPr>
          <a:xfrm>
            <a:off x="10078064" y="2771206"/>
            <a:ext cx="7830290" cy="2967159"/>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Map Visuals</a:t>
            </a:r>
          </a:p>
          <a:p>
            <a:pPr marL="820409" lvl="1" indent="-410205" algn="l">
              <a:lnSpc>
                <a:spcPts val="6003"/>
              </a:lnSpc>
              <a:buFont typeface="Arial"/>
              <a:buChar char="•"/>
            </a:pPr>
            <a:r>
              <a:rPr lang="en-US" sz="2800" dirty="0">
                <a:solidFill>
                  <a:srgbClr val="000000"/>
                </a:solidFill>
                <a:latin typeface="Canva Sans"/>
              </a:rPr>
              <a:t>From the Maps, we can understand the routes. Shaded areas are highly used. </a:t>
            </a:r>
          </a:p>
          <a:p>
            <a:pPr marL="820409" lvl="1" indent="-410205" algn="l">
              <a:lnSpc>
                <a:spcPts val="6003"/>
              </a:lnSpc>
              <a:buFont typeface="Arial"/>
              <a:buChar char="•"/>
            </a:pPr>
            <a:r>
              <a:rPr lang="en-US" sz="2800" dirty="0">
                <a:solidFill>
                  <a:srgbClr val="000000"/>
                </a:solidFill>
                <a:latin typeface="Canva Sans"/>
              </a:rPr>
              <a:t>I used here Heat maps.</a:t>
            </a:r>
          </a:p>
        </p:txBody>
      </p:sp>
    </p:spTree>
    <p:extLst>
      <p:ext uri="{BB962C8B-B14F-4D97-AF65-F5344CB8AC3E}">
        <p14:creationId xmlns:p14="http://schemas.microsoft.com/office/powerpoint/2010/main" val="3677902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Trends by Hours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0A88AE5A-32A5-984D-8C47-935E173FF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028700"/>
            <a:ext cx="14072686" cy="6099149"/>
          </a:xfrm>
          <a:prstGeom prst="rect">
            <a:avLst/>
          </a:prstGeom>
        </p:spPr>
      </p:pic>
    </p:spTree>
    <p:extLst>
      <p:ext uri="{BB962C8B-B14F-4D97-AF65-F5344CB8AC3E}">
        <p14:creationId xmlns:p14="http://schemas.microsoft.com/office/powerpoint/2010/main" val="3976588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 Trends by</a:t>
            </a:r>
          </a:p>
          <a:p>
            <a:pPr marL="0" lvl="0" indent="0" algn="ctr">
              <a:lnSpc>
                <a:spcPts val="7840"/>
              </a:lnSpc>
            </a:pPr>
            <a:r>
              <a:rPr lang="en-US" sz="6600" b="1" dirty="0">
                <a:solidFill>
                  <a:srgbClr val="000000"/>
                </a:solidFill>
                <a:latin typeface="Lato 1 Bold"/>
              </a:rPr>
              <a:t>Hours</a:t>
            </a:r>
          </a:p>
        </p:txBody>
      </p:sp>
      <p:sp>
        <p:nvSpPr>
          <p:cNvPr id="14" name="TextBox 14"/>
          <p:cNvSpPr txBox="1"/>
          <p:nvPr/>
        </p:nvSpPr>
        <p:spPr>
          <a:xfrm>
            <a:off x="10078064" y="2771206"/>
            <a:ext cx="7830290" cy="7583807"/>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Day of the week and Hours of Day measures used.</a:t>
            </a:r>
          </a:p>
          <a:p>
            <a:pPr marL="820409" lvl="1" indent="-410205" algn="l">
              <a:lnSpc>
                <a:spcPts val="6003"/>
              </a:lnSpc>
              <a:buFont typeface="Arial"/>
              <a:buChar char="•"/>
            </a:pPr>
            <a:r>
              <a:rPr lang="en-US" sz="2800" dirty="0">
                <a:solidFill>
                  <a:srgbClr val="000000"/>
                </a:solidFill>
                <a:latin typeface="Canva Sans"/>
              </a:rPr>
              <a:t>It gives the break up every hour and day ride details.</a:t>
            </a:r>
          </a:p>
          <a:p>
            <a:pPr marL="820409" lvl="1" indent="-410205" algn="l">
              <a:lnSpc>
                <a:spcPts val="6003"/>
              </a:lnSpc>
              <a:buFont typeface="Arial"/>
              <a:buChar char="•"/>
            </a:pPr>
            <a:r>
              <a:rPr lang="en-US" sz="2800" dirty="0">
                <a:solidFill>
                  <a:srgbClr val="000000"/>
                </a:solidFill>
                <a:latin typeface="Canva Sans"/>
              </a:rPr>
              <a:t>24 hour format</a:t>
            </a:r>
          </a:p>
          <a:p>
            <a:pPr marL="820409" lvl="1" indent="-410205" algn="l">
              <a:lnSpc>
                <a:spcPts val="6003"/>
              </a:lnSpc>
              <a:buFont typeface="Arial"/>
              <a:buChar char="•"/>
            </a:pPr>
            <a:r>
              <a:rPr lang="en-US" sz="2800" dirty="0">
                <a:solidFill>
                  <a:srgbClr val="000000"/>
                </a:solidFill>
                <a:latin typeface="Canva Sans"/>
              </a:rPr>
              <a:t>Matrix Table Used</a:t>
            </a:r>
          </a:p>
          <a:p>
            <a:pPr marL="820409" lvl="1" indent="-410205" algn="l">
              <a:lnSpc>
                <a:spcPts val="6003"/>
              </a:lnSpc>
              <a:buFont typeface="Arial"/>
              <a:buChar char="•"/>
            </a:pPr>
            <a:r>
              <a:rPr lang="en-US" sz="2800" dirty="0">
                <a:solidFill>
                  <a:srgbClr val="000000"/>
                </a:solidFill>
                <a:latin typeface="Canva Sans"/>
              </a:rPr>
              <a:t>Rows – Day of week</a:t>
            </a:r>
          </a:p>
          <a:p>
            <a:pPr marL="820409" lvl="1" indent="-410205" algn="l">
              <a:lnSpc>
                <a:spcPts val="6003"/>
              </a:lnSpc>
              <a:buFont typeface="Arial"/>
              <a:buChar char="•"/>
            </a:pPr>
            <a:r>
              <a:rPr lang="en-US" sz="2800" dirty="0">
                <a:solidFill>
                  <a:srgbClr val="000000"/>
                </a:solidFill>
                <a:latin typeface="Canva Sans"/>
              </a:rPr>
              <a:t>Columns – Hour of Day</a:t>
            </a:r>
          </a:p>
          <a:p>
            <a:pPr marL="820409" lvl="1" indent="-410205" algn="l">
              <a:lnSpc>
                <a:spcPts val="6003"/>
              </a:lnSpc>
              <a:buFont typeface="Arial"/>
              <a:buChar char="•"/>
            </a:pPr>
            <a:r>
              <a:rPr lang="en-US" sz="2800" dirty="0">
                <a:solidFill>
                  <a:srgbClr val="000000"/>
                </a:solidFill>
                <a:latin typeface="Canva Sans"/>
              </a:rPr>
              <a:t>Values – Ride ID(Count)</a:t>
            </a: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261816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1000274"/>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Brief Intro</a:t>
            </a:r>
          </a:p>
        </p:txBody>
      </p:sp>
      <p:sp>
        <p:nvSpPr>
          <p:cNvPr id="8" name="TextBox 8"/>
          <p:cNvSpPr txBox="1"/>
          <p:nvPr/>
        </p:nvSpPr>
        <p:spPr>
          <a:xfrm>
            <a:off x="10091980" y="2239204"/>
            <a:ext cx="7729331" cy="1401025"/>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3200" dirty="0" err="1"/>
              <a:t>Cyclistic</a:t>
            </a:r>
            <a:r>
              <a:rPr lang="en-US" sz="3200" dirty="0"/>
              <a:t>, is a bike-share company operating in the vibrant city of Chicago. </a:t>
            </a:r>
            <a:r>
              <a:rPr lang="en-US" sz="3200" dirty="0">
                <a:solidFill>
                  <a:srgbClr val="000000"/>
                </a:solidFill>
              </a:rPr>
              <a:t> </a:t>
            </a:r>
          </a:p>
        </p:txBody>
      </p:sp>
      <p:sp>
        <p:nvSpPr>
          <p:cNvPr id="14" name="TextBox 14"/>
          <p:cNvSpPr txBox="1"/>
          <p:nvPr/>
        </p:nvSpPr>
        <p:spPr>
          <a:xfrm>
            <a:off x="10058400" y="5637056"/>
            <a:ext cx="7848600" cy="3617016"/>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3200" dirty="0"/>
              <a:t>The service caters to both casual riders, who use the bikes occasionally for leisure or short trips, and annual members, who rely on </a:t>
            </a:r>
            <a:r>
              <a:rPr lang="en-US" sz="3200" dirty="0" err="1"/>
              <a:t>Cyclistic</a:t>
            </a:r>
            <a:r>
              <a:rPr lang="en-US" sz="3200" dirty="0"/>
              <a:t> for their daily commutes and regular transportation needs.</a:t>
            </a:r>
            <a:endParaRPr lang="en-US" sz="3200" dirty="0">
              <a:solidFill>
                <a:srgbClr val="000000"/>
              </a:solidFill>
            </a:endParaRPr>
          </a:p>
        </p:txBody>
      </p:sp>
      <p:sp>
        <p:nvSpPr>
          <p:cNvPr id="15" name="TextBox 15"/>
          <p:cNvSpPr txBox="1"/>
          <p:nvPr/>
        </p:nvSpPr>
        <p:spPr>
          <a:xfrm>
            <a:off x="10085266" y="3949431"/>
            <a:ext cx="7729331" cy="1401025"/>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3200" dirty="0" err="1"/>
              <a:t>Cyclistic</a:t>
            </a:r>
            <a:r>
              <a:rPr lang="en-US" sz="3200" dirty="0"/>
              <a:t> ensures that riders can easily find and return bikes as they navigate the city</a:t>
            </a:r>
            <a:r>
              <a:rPr lang="en-US" sz="2400" dirty="0"/>
              <a:t>.</a:t>
            </a:r>
            <a:endParaRPr lang="en-US" sz="240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Length Comparison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E1722F66-D271-A06D-D978-4A1C8F17A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178065"/>
            <a:ext cx="13391720" cy="5794235"/>
          </a:xfrm>
          <a:prstGeom prst="rect">
            <a:avLst/>
          </a:prstGeom>
        </p:spPr>
      </p:pic>
    </p:spTree>
    <p:extLst>
      <p:ext uri="{BB962C8B-B14F-4D97-AF65-F5344CB8AC3E}">
        <p14:creationId xmlns:p14="http://schemas.microsoft.com/office/powerpoint/2010/main" val="318692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 Length</a:t>
            </a:r>
          </a:p>
          <a:p>
            <a:pPr marL="0" lvl="0" indent="0" algn="ctr">
              <a:lnSpc>
                <a:spcPts val="7840"/>
              </a:lnSpc>
            </a:pPr>
            <a:r>
              <a:rPr lang="en-US" sz="6600" b="1" dirty="0">
                <a:solidFill>
                  <a:srgbClr val="000000"/>
                </a:solidFill>
                <a:latin typeface="Lato 1 Bold"/>
              </a:rPr>
              <a:t>Comparison</a:t>
            </a:r>
          </a:p>
        </p:txBody>
      </p:sp>
      <p:sp>
        <p:nvSpPr>
          <p:cNvPr id="14" name="TextBox 14"/>
          <p:cNvSpPr txBox="1"/>
          <p:nvPr/>
        </p:nvSpPr>
        <p:spPr>
          <a:xfrm>
            <a:off x="10078064" y="3370299"/>
            <a:ext cx="7830290" cy="2197718"/>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Duration – measure found</a:t>
            </a:r>
          </a:p>
          <a:p>
            <a:pPr marL="820409" lvl="1" indent="-410205" algn="l">
              <a:lnSpc>
                <a:spcPts val="6003"/>
              </a:lnSpc>
              <a:buFont typeface="Arial"/>
              <a:buChar char="•"/>
            </a:pPr>
            <a:r>
              <a:rPr lang="en-US" sz="2800" dirty="0">
                <a:solidFill>
                  <a:srgbClr val="000000"/>
                </a:solidFill>
                <a:latin typeface="Canva Sans"/>
              </a:rPr>
              <a:t> Casual Rider has the highest duration of trips than members.</a:t>
            </a:r>
          </a:p>
        </p:txBody>
      </p:sp>
    </p:spTree>
    <p:extLst>
      <p:ext uri="{BB962C8B-B14F-4D97-AF65-F5344CB8AC3E}">
        <p14:creationId xmlns:p14="http://schemas.microsoft.com/office/powerpoint/2010/main" val="139604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Ride Length Distribution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23655ABC-43B3-0C28-FE6F-13AFD6266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178065"/>
            <a:ext cx="15557326" cy="5581593"/>
          </a:xfrm>
          <a:prstGeom prst="rect">
            <a:avLst/>
          </a:prstGeom>
        </p:spPr>
      </p:pic>
    </p:spTree>
    <p:extLst>
      <p:ext uri="{BB962C8B-B14F-4D97-AF65-F5344CB8AC3E}">
        <p14:creationId xmlns:p14="http://schemas.microsoft.com/office/powerpoint/2010/main" val="1223508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Ride Length</a:t>
            </a:r>
          </a:p>
          <a:p>
            <a:pPr marL="0" lvl="0" indent="0" algn="ctr">
              <a:lnSpc>
                <a:spcPts val="7840"/>
              </a:lnSpc>
            </a:pPr>
            <a:r>
              <a:rPr lang="en-US" sz="6600" b="1" dirty="0">
                <a:solidFill>
                  <a:srgbClr val="000000"/>
                </a:solidFill>
                <a:latin typeface="Lato 1 Bold"/>
              </a:rPr>
              <a:t>Distribution</a:t>
            </a:r>
          </a:p>
        </p:txBody>
      </p:sp>
      <p:sp>
        <p:nvSpPr>
          <p:cNvPr id="14" name="TextBox 14"/>
          <p:cNvSpPr txBox="1"/>
          <p:nvPr/>
        </p:nvSpPr>
        <p:spPr>
          <a:xfrm>
            <a:off x="10078064" y="3370299"/>
            <a:ext cx="7830290" cy="4506042"/>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Measures Found – Min Duration, Q1, Median, Q3, Max Duration</a:t>
            </a:r>
          </a:p>
          <a:p>
            <a:pPr marL="820409" lvl="1" indent="-410205" algn="l">
              <a:lnSpc>
                <a:spcPts val="6003"/>
              </a:lnSpc>
              <a:buFont typeface="Arial"/>
              <a:buChar char="•"/>
            </a:pPr>
            <a:r>
              <a:rPr lang="en-US" sz="2800" dirty="0">
                <a:solidFill>
                  <a:srgbClr val="000000"/>
                </a:solidFill>
                <a:latin typeface="Canva Sans"/>
              </a:rPr>
              <a:t>Quartile and Quartile Values Distribution</a:t>
            </a:r>
          </a:p>
          <a:p>
            <a:pPr marL="820409" lvl="1" indent="-410205" algn="l">
              <a:lnSpc>
                <a:spcPts val="6003"/>
              </a:lnSpc>
              <a:buFont typeface="Arial"/>
              <a:buChar char="•"/>
            </a:pPr>
            <a:r>
              <a:rPr lang="en-US" sz="2800" dirty="0">
                <a:solidFill>
                  <a:srgbClr val="000000"/>
                </a:solidFill>
                <a:latin typeface="Canva Sans"/>
              </a:rPr>
              <a:t>Table View shows Quartile and its values</a:t>
            </a:r>
          </a:p>
          <a:p>
            <a:pPr marL="820409" lvl="1" indent="-410205" algn="l">
              <a:lnSpc>
                <a:spcPts val="6003"/>
              </a:lnSpc>
              <a:buFont typeface="Arial"/>
              <a:buChar char="•"/>
            </a:pPr>
            <a:r>
              <a:rPr lang="en-US" sz="2800" dirty="0">
                <a:solidFill>
                  <a:srgbClr val="000000"/>
                </a:solidFill>
                <a:latin typeface="Canva Sans"/>
              </a:rPr>
              <a:t>Graphical representation for the table.</a:t>
            </a:r>
          </a:p>
          <a:p>
            <a:pPr marL="820409" lvl="1" indent="-410205" algn="l">
              <a:lnSpc>
                <a:spcPts val="6003"/>
              </a:lnSpc>
              <a:buFont typeface="Arial"/>
              <a:buChar char="•"/>
            </a:pPr>
            <a:endParaRPr lang="en-US" sz="2800" dirty="0">
              <a:solidFill>
                <a:srgbClr val="000000"/>
              </a:solidFill>
              <a:latin typeface="Canva Sans"/>
            </a:endParaRPr>
          </a:p>
        </p:txBody>
      </p:sp>
    </p:spTree>
    <p:extLst>
      <p:ext uri="{BB962C8B-B14F-4D97-AF65-F5344CB8AC3E}">
        <p14:creationId xmlns:p14="http://schemas.microsoft.com/office/powerpoint/2010/main" val="3562999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Station </a:t>
              </a:r>
              <a:r>
                <a:rPr lang="en-US" sz="7200" dirty="0" err="1">
                  <a:solidFill>
                    <a:srgbClr val="000000"/>
                  </a:solidFill>
                  <a:latin typeface="Lato 1 Bold"/>
                </a:rPr>
                <a:t>Utilisation</a:t>
              </a:r>
              <a:r>
                <a:rPr lang="en-US" sz="7200" dirty="0">
                  <a:solidFill>
                    <a:srgbClr val="000000"/>
                  </a:solidFill>
                  <a:latin typeface="Lato 1 Bold"/>
                </a:rPr>
                <a:t>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0433FE4C-863E-3879-3A77-6088A9C99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952501"/>
            <a:ext cx="11658600" cy="5791200"/>
          </a:xfrm>
          <a:prstGeom prst="rect">
            <a:avLst/>
          </a:prstGeom>
        </p:spPr>
      </p:pic>
    </p:spTree>
    <p:extLst>
      <p:ext uri="{BB962C8B-B14F-4D97-AF65-F5344CB8AC3E}">
        <p14:creationId xmlns:p14="http://schemas.microsoft.com/office/powerpoint/2010/main" val="2750057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Station Utilization</a:t>
            </a:r>
          </a:p>
        </p:txBody>
      </p:sp>
      <p:sp>
        <p:nvSpPr>
          <p:cNvPr id="14" name="TextBox 14"/>
          <p:cNvSpPr txBox="1"/>
          <p:nvPr/>
        </p:nvSpPr>
        <p:spPr>
          <a:xfrm>
            <a:off x="10078064" y="3370299"/>
            <a:ext cx="7830290" cy="2197718"/>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Map visual Used </a:t>
            </a:r>
          </a:p>
          <a:p>
            <a:pPr marL="820409" lvl="1" indent="-410205" algn="l">
              <a:lnSpc>
                <a:spcPts val="6003"/>
              </a:lnSpc>
              <a:buFont typeface="Arial"/>
              <a:buChar char="•"/>
            </a:pPr>
            <a:r>
              <a:rPr lang="en-US" sz="2800" dirty="0">
                <a:solidFill>
                  <a:srgbClr val="000000"/>
                </a:solidFill>
                <a:latin typeface="Canva Sans"/>
              </a:rPr>
              <a:t>Bubble view shows station utilizations and its usage.</a:t>
            </a:r>
          </a:p>
        </p:txBody>
      </p:sp>
    </p:spTree>
    <p:extLst>
      <p:ext uri="{BB962C8B-B14F-4D97-AF65-F5344CB8AC3E}">
        <p14:creationId xmlns:p14="http://schemas.microsoft.com/office/powerpoint/2010/main" val="4222695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Day wise Trends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FDBC6B3C-44C3-23EA-361E-1DBF40B66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967" y="647700"/>
            <a:ext cx="15198063" cy="6248399"/>
          </a:xfrm>
          <a:prstGeom prst="rect">
            <a:avLst/>
          </a:prstGeom>
        </p:spPr>
      </p:pic>
    </p:spTree>
    <p:extLst>
      <p:ext uri="{BB962C8B-B14F-4D97-AF65-F5344CB8AC3E}">
        <p14:creationId xmlns:p14="http://schemas.microsoft.com/office/powerpoint/2010/main" val="1091999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Day-wise</a:t>
            </a:r>
          </a:p>
          <a:p>
            <a:pPr marL="0" lvl="0" indent="0" algn="ctr">
              <a:lnSpc>
                <a:spcPts val="7840"/>
              </a:lnSpc>
            </a:pPr>
            <a:r>
              <a:rPr lang="en-US" sz="6600" b="1" dirty="0">
                <a:solidFill>
                  <a:srgbClr val="000000"/>
                </a:solidFill>
                <a:latin typeface="Lato 1 Bold"/>
              </a:rPr>
              <a:t>Trends</a:t>
            </a:r>
          </a:p>
        </p:txBody>
      </p:sp>
      <p:sp>
        <p:nvSpPr>
          <p:cNvPr id="14" name="TextBox 14"/>
          <p:cNvSpPr txBox="1"/>
          <p:nvPr/>
        </p:nvSpPr>
        <p:spPr>
          <a:xfrm>
            <a:off x="10078064" y="3370299"/>
            <a:ext cx="7830290" cy="1428276"/>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Line chart Used </a:t>
            </a:r>
          </a:p>
          <a:p>
            <a:pPr marL="820409" lvl="1" indent="-410205" algn="l">
              <a:lnSpc>
                <a:spcPts val="6003"/>
              </a:lnSpc>
              <a:buFont typeface="Arial"/>
              <a:buChar char="•"/>
            </a:pPr>
            <a:r>
              <a:rPr lang="en-US" sz="2800" dirty="0">
                <a:solidFill>
                  <a:srgbClr val="000000"/>
                </a:solidFill>
                <a:latin typeface="Canva Sans"/>
              </a:rPr>
              <a:t> Day-wise ride trends</a:t>
            </a:r>
          </a:p>
        </p:txBody>
      </p:sp>
    </p:spTree>
    <p:extLst>
      <p:ext uri="{BB962C8B-B14F-4D97-AF65-F5344CB8AC3E}">
        <p14:creationId xmlns:p14="http://schemas.microsoft.com/office/powerpoint/2010/main" val="3595657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Casual Rider Quartile Analysis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9A2A91E0-2D84-4484-747D-8F77B77C2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968" y="723901"/>
            <a:ext cx="15371432" cy="6403948"/>
          </a:xfrm>
          <a:prstGeom prst="rect">
            <a:avLst/>
          </a:prstGeom>
        </p:spPr>
      </p:pic>
    </p:spTree>
    <p:extLst>
      <p:ext uri="{BB962C8B-B14F-4D97-AF65-F5344CB8AC3E}">
        <p14:creationId xmlns:p14="http://schemas.microsoft.com/office/powerpoint/2010/main" val="565272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Casual Rider</a:t>
            </a:r>
          </a:p>
          <a:p>
            <a:pPr marL="0" lvl="0" indent="0" algn="ctr">
              <a:lnSpc>
                <a:spcPts val="7840"/>
              </a:lnSpc>
            </a:pPr>
            <a:r>
              <a:rPr lang="en-US" sz="6600" b="1" dirty="0">
                <a:solidFill>
                  <a:srgbClr val="000000"/>
                </a:solidFill>
                <a:latin typeface="Lato 1 Bold"/>
              </a:rPr>
              <a:t>Quartile Analysis</a:t>
            </a:r>
          </a:p>
        </p:txBody>
      </p:sp>
      <p:sp>
        <p:nvSpPr>
          <p:cNvPr id="14" name="TextBox 14"/>
          <p:cNvSpPr txBox="1"/>
          <p:nvPr/>
        </p:nvSpPr>
        <p:spPr>
          <a:xfrm>
            <a:off x="10078064" y="3370299"/>
            <a:ext cx="7830290" cy="1428276"/>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Measures found for casual riders</a:t>
            </a:r>
          </a:p>
          <a:p>
            <a:pPr marL="820409" lvl="1" indent="-410205" algn="l">
              <a:lnSpc>
                <a:spcPts val="6003"/>
              </a:lnSpc>
              <a:buFont typeface="Arial"/>
              <a:buChar char="•"/>
            </a:pPr>
            <a:r>
              <a:rPr lang="en-US" sz="2800" dirty="0">
                <a:solidFill>
                  <a:srgbClr val="000000"/>
                </a:solidFill>
                <a:latin typeface="Canva Sans"/>
              </a:rPr>
              <a:t> Quartile and Quartile Values </a:t>
            </a:r>
          </a:p>
        </p:txBody>
      </p:sp>
    </p:spTree>
    <p:extLst>
      <p:ext uri="{BB962C8B-B14F-4D97-AF65-F5344CB8AC3E}">
        <p14:creationId xmlns:p14="http://schemas.microsoft.com/office/powerpoint/2010/main" val="2023450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55936" y="-3379127"/>
            <a:ext cx="20413477" cy="8522627"/>
          </a:xfrm>
          <a:custGeom>
            <a:avLst/>
            <a:gdLst/>
            <a:ahLst/>
            <a:cxnLst/>
            <a:rect l="l" t="t" r="r" b="b"/>
            <a:pathLst>
              <a:path w="20413477" h="8522627">
                <a:moveTo>
                  <a:pt x="0" y="0"/>
                </a:moveTo>
                <a:lnTo>
                  <a:pt x="20413477" y="0"/>
                </a:lnTo>
                <a:lnTo>
                  <a:pt x="20413477" y="8522627"/>
                </a:lnTo>
                <a:lnTo>
                  <a:pt x="0" y="8522627"/>
                </a:lnTo>
                <a:lnTo>
                  <a:pt x="0" y="0"/>
                </a:lnTo>
                <a:close/>
              </a:path>
            </a:pathLst>
          </a:custGeom>
          <a:blipFill>
            <a:blip r:embed="rId2"/>
            <a:stretch>
              <a:fillRect/>
            </a:stretch>
          </a:blipFill>
        </p:spPr>
      </p:sp>
      <p:sp>
        <p:nvSpPr>
          <p:cNvPr id="3" name="TextBox 3"/>
          <p:cNvSpPr txBox="1"/>
          <p:nvPr/>
        </p:nvSpPr>
        <p:spPr>
          <a:xfrm>
            <a:off x="1028700" y="1297144"/>
            <a:ext cx="10950140" cy="1095375"/>
          </a:xfrm>
          <a:prstGeom prst="rect">
            <a:avLst/>
          </a:prstGeom>
        </p:spPr>
        <p:txBody>
          <a:bodyPr lIns="0" tIns="0" rIns="0" bIns="0" rtlCol="0" anchor="t">
            <a:spAutoFit/>
          </a:bodyPr>
          <a:lstStyle/>
          <a:p>
            <a:pPr algn="l">
              <a:lnSpc>
                <a:spcPts val="8640"/>
              </a:lnSpc>
            </a:pPr>
            <a:r>
              <a:rPr lang="en-US" sz="7200" b="1" dirty="0">
                <a:solidFill>
                  <a:srgbClr val="000000"/>
                </a:solidFill>
                <a:latin typeface="Lato 1 Bold"/>
              </a:rPr>
              <a:t>Problem Statement</a:t>
            </a:r>
          </a:p>
        </p:txBody>
      </p:sp>
      <p:grpSp>
        <p:nvGrpSpPr>
          <p:cNvPr id="4" name="Group 4"/>
          <p:cNvGrpSpPr/>
          <p:nvPr/>
        </p:nvGrpSpPr>
        <p:grpSpPr>
          <a:xfrm>
            <a:off x="1028700" y="4869474"/>
            <a:ext cx="5295900" cy="2607094"/>
            <a:chOff x="0" y="-38100"/>
            <a:chExt cx="7061201" cy="1987576"/>
          </a:xfrm>
        </p:grpSpPr>
        <p:sp>
          <p:nvSpPr>
            <p:cNvPr id="5" name="TextBox 5"/>
            <p:cNvSpPr txBox="1"/>
            <p:nvPr/>
          </p:nvSpPr>
          <p:spPr>
            <a:xfrm>
              <a:off x="0" y="-38100"/>
              <a:ext cx="5861061" cy="415167"/>
            </a:xfrm>
            <a:prstGeom prst="rect">
              <a:avLst/>
            </a:prstGeom>
          </p:spPr>
          <p:txBody>
            <a:bodyPr lIns="0" tIns="0" rIns="0" bIns="0" rtlCol="0" anchor="t">
              <a:spAutoFit/>
            </a:bodyPr>
            <a:lstStyle/>
            <a:p>
              <a:pPr marL="457200" indent="-457200" algn="l">
                <a:lnSpc>
                  <a:spcPts val="4550"/>
                </a:lnSpc>
                <a:buFont typeface="Arial" panose="020B0604020202020204" pitchFamily="34" charset="0"/>
                <a:buChar char="•"/>
              </a:pPr>
              <a:r>
                <a:rPr lang="en-US" sz="3500" b="1" dirty="0">
                  <a:solidFill>
                    <a:srgbClr val="000000"/>
                  </a:solidFill>
                  <a:latin typeface="Lato 1 Heavy"/>
                </a:rPr>
                <a:t>Director’s Point</a:t>
              </a:r>
            </a:p>
          </p:txBody>
        </p:sp>
        <p:sp>
          <p:nvSpPr>
            <p:cNvPr id="6" name="TextBox 6"/>
            <p:cNvSpPr txBox="1"/>
            <p:nvPr/>
          </p:nvSpPr>
          <p:spPr>
            <a:xfrm>
              <a:off x="0" y="911437"/>
              <a:ext cx="7061201" cy="1038039"/>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 The company's future success hinges on maximizing the number of annual memberships. </a:t>
              </a:r>
              <a:endParaRPr lang="en-US" sz="2800" dirty="0">
                <a:solidFill>
                  <a:srgbClr val="000000"/>
                </a:solidFill>
                <a:latin typeface="Lato 2"/>
              </a:endParaRPr>
            </a:p>
          </p:txBody>
        </p:sp>
      </p:grpSp>
      <p:grpSp>
        <p:nvGrpSpPr>
          <p:cNvPr id="10" name="Group 10"/>
          <p:cNvGrpSpPr/>
          <p:nvPr/>
        </p:nvGrpSpPr>
        <p:grpSpPr>
          <a:xfrm>
            <a:off x="7050802" y="4869474"/>
            <a:ext cx="5295900" cy="4434244"/>
            <a:chOff x="0" y="-38100"/>
            <a:chExt cx="7061201" cy="3380544"/>
          </a:xfrm>
        </p:grpSpPr>
        <p:sp>
          <p:nvSpPr>
            <p:cNvPr id="11" name="TextBox 11"/>
            <p:cNvSpPr txBox="1"/>
            <p:nvPr/>
          </p:nvSpPr>
          <p:spPr>
            <a:xfrm>
              <a:off x="0" y="-38100"/>
              <a:ext cx="5861061" cy="415167"/>
            </a:xfrm>
            <a:prstGeom prst="rect">
              <a:avLst/>
            </a:prstGeom>
          </p:spPr>
          <p:txBody>
            <a:bodyPr lIns="0" tIns="0" rIns="0" bIns="0" rtlCol="0" anchor="t">
              <a:spAutoFit/>
            </a:bodyPr>
            <a:lstStyle/>
            <a:p>
              <a:pPr marL="457200" indent="-457200" algn="l">
                <a:lnSpc>
                  <a:spcPts val="4550"/>
                </a:lnSpc>
                <a:buFont typeface="Arial" panose="020B0604020202020204" pitchFamily="34" charset="0"/>
                <a:buChar char="•"/>
              </a:pPr>
              <a:r>
                <a:rPr lang="en-US" sz="3500" b="1" dirty="0">
                  <a:solidFill>
                    <a:srgbClr val="000000"/>
                  </a:solidFill>
                  <a:latin typeface="Lato 1 Heavy"/>
                </a:rPr>
                <a:t>Success Program</a:t>
              </a:r>
            </a:p>
          </p:txBody>
        </p:sp>
        <p:sp>
          <p:nvSpPr>
            <p:cNvPr id="12" name="TextBox 12"/>
            <p:cNvSpPr txBox="1"/>
            <p:nvPr/>
          </p:nvSpPr>
          <p:spPr>
            <a:xfrm>
              <a:off x="0" y="911437"/>
              <a:ext cx="7061201" cy="2431007"/>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While the bike-share program has seen substantial usage from both casual riders and annual members</a:t>
              </a:r>
              <a:endParaRPr lang="en-US" sz="2800" dirty="0">
                <a:solidFill>
                  <a:srgbClr val="000000"/>
                </a:solidFill>
                <a:latin typeface="Lato 2"/>
              </a:endParaRPr>
            </a:p>
          </p:txBody>
        </p:sp>
      </p:grpSp>
      <p:grpSp>
        <p:nvGrpSpPr>
          <p:cNvPr id="16" name="Group 16"/>
          <p:cNvGrpSpPr/>
          <p:nvPr/>
        </p:nvGrpSpPr>
        <p:grpSpPr>
          <a:xfrm>
            <a:off x="12667426" y="4869474"/>
            <a:ext cx="5163374" cy="4434244"/>
            <a:chOff x="0" y="-38100"/>
            <a:chExt cx="6884500" cy="3380544"/>
          </a:xfrm>
        </p:grpSpPr>
        <p:sp>
          <p:nvSpPr>
            <p:cNvPr id="17" name="TextBox 17"/>
            <p:cNvSpPr txBox="1"/>
            <p:nvPr/>
          </p:nvSpPr>
          <p:spPr>
            <a:xfrm>
              <a:off x="0" y="-38100"/>
              <a:ext cx="6884500" cy="415167"/>
            </a:xfrm>
            <a:prstGeom prst="rect">
              <a:avLst/>
            </a:prstGeom>
          </p:spPr>
          <p:txBody>
            <a:bodyPr wrap="square" lIns="0" tIns="0" rIns="0" bIns="0" rtlCol="0" anchor="t">
              <a:spAutoFit/>
            </a:bodyPr>
            <a:lstStyle/>
            <a:p>
              <a:pPr marL="457200" indent="-457200" algn="l">
                <a:lnSpc>
                  <a:spcPts val="4550"/>
                </a:lnSpc>
                <a:buFont typeface="Arial" panose="020B0604020202020204" pitchFamily="34" charset="0"/>
                <a:buChar char="•"/>
              </a:pPr>
              <a:r>
                <a:rPr lang="en-US" sz="3500" b="1" dirty="0">
                  <a:solidFill>
                    <a:srgbClr val="000000"/>
                  </a:solidFill>
                  <a:latin typeface="Lato 1 Heavy"/>
                </a:rPr>
                <a:t>Two Group Strategies</a:t>
              </a:r>
            </a:p>
          </p:txBody>
        </p:sp>
        <p:sp>
          <p:nvSpPr>
            <p:cNvPr id="18" name="TextBox 18"/>
            <p:cNvSpPr txBox="1"/>
            <p:nvPr/>
          </p:nvSpPr>
          <p:spPr>
            <a:xfrm>
              <a:off x="0" y="911437"/>
              <a:ext cx="6376500" cy="2431007"/>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Understanding the distinct usage patterns and preferences of these two groups is crucial </a:t>
              </a:r>
              <a:endParaRPr lang="en-US" sz="2800" dirty="0">
                <a:solidFill>
                  <a:srgbClr val="000000"/>
                </a:solidFill>
                <a:latin typeface="Lato 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Member Rider Quartile Analysis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4" name="Picture 3">
            <a:extLst>
              <a:ext uri="{FF2B5EF4-FFF2-40B4-BE49-F238E27FC236}">
                <a16:creationId xmlns:a16="http://schemas.microsoft.com/office/drawing/2014/main" id="{5376F87D-FB36-576D-4946-846FDB3ED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571500"/>
            <a:ext cx="14554200" cy="6324600"/>
          </a:xfrm>
          <a:prstGeom prst="rect">
            <a:avLst/>
          </a:prstGeom>
        </p:spPr>
      </p:pic>
    </p:spTree>
    <p:extLst>
      <p:ext uri="{BB962C8B-B14F-4D97-AF65-F5344CB8AC3E}">
        <p14:creationId xmlns:p14="http://schemas.microsoft.com/office/powerpoint/2010/main" val="218409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Member Quartile</a:t>
            </a:r>
          </a:p>
          <a:p>
            <a:pPr marL="0" lvl="0" indent="0" algn="ctr">
              <a:lnSpc>
                <a:spcPts val="7840"/>
              </a:lnSpc>
            </a:pPr>
            <a:r>
              <a:rPr lang="en-US" sz="6600" b="1" dirty="0">
                <a:solidFill>
                  <a:srgbClr val="000000"/>
                </a:solidFill>
                <a:latin typeface="Lato 1 Bold"/>
              </a:rPr>
              <a:t>Analysis</a:t>
            </a:r>
          </a:p>
        </p:txBody>
      </p:sp>
      <p:sp>
        <p:nvSpPr>
          <p:cNvPr id="14" name="TextBox 14"/>
          <p:cNvSpPr txBox="1"/>
          <p:nvPr/>
        </p:nvSpPr>
        <p:spPr>
          <a:xfrm>
            <a:off x="10078064" y="3370299"/>
            <a:ext cx="7830290" cy="1428276"/>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New Measures found for members</a:t>
            </a:r>
          </a:p>
          <a:p>
            <a:pPr marL="820409" lvl="1" indent="-410205" algn="l">
              <a:lnSpc>
                <a:spcPts val="6003"/>
              </a:lnSpc>
              <a:buFont typeface="Arial"/>
              <a:buChar char="•"/>
            </a:pPr>
            <a:r>
              <a:rPr lang="en-US" sz="2800" dirty="0">
                <a:solidFill>
                  <a:srgbClr val="000000"/>
                </a:solidFill>
                <a:latin typeface="Canva Sans"/>
              </a:rPr>
              <a:t>Quartile and Quartile values</a:t>
            </a:r>
          </a:p>
        </p:txBody>
      </p:sp>
    </p:spTree>
    <p:extLst>
      <p:ext uri="{BB962C8B-B14F-4D97-AF65-F5344CB8AC3E}">
        <p14:creationId xmlns:p14="http://schemas.microsoft.com/office/powerpoint/2010/main" val="3976024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2"/>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 Dashboard </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a:t>
              </a:r>
            </a:p>
          </p:txBody>
        </p:sp>
      </p:grpSp>
      <p:pic>
        <p:nvPicPr>
          <p:cNvPr id="8" name="Picture 7">
            <a:extLst>
              <a:ext uri="{FF2B5EF4-FFF2-40B4-BE49-F238E27FC236}">
                <a16:creationId xmlns:a16="http://schemas.microsoft.com/office/drawing/2014/main" id="{0291045B-F206-A9BB-7CD7-99CC75CC8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95300"/>
            <a:ext cx="14838031" cy="6324600"/>
          </a:xfrm>
          <a:prstGeom prst="rect">
            <a:avLst/>
          </a:prstGeom>
        </p:spPr>
      </p:pic>
    </p:spTree>
    <p:extLst>
      <p:ext uri="{BB962C8B-B14F-4D97-AF65-F5344CB8AC3E}">
        <p14:creationId xmlns:p14="http://schemas.microsoft.com/office/powerpoint/2010/main" val="3617894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Dashboard </a:t>
            </a:r>
          </a:p>
          <a:p>
            <a:pPr marL="0" lvl="0" indent="0" algn="ctr">
              <a:lnSpc>
                <a:spcPts val="7840"/>
              </a:lnSpc>
            </a:pPr>
            <a:r>
              <a:rPr lang="en-US" sz="6600" b="1" dirty="0">
                <a:solidFill>
                  <a:srgbClr val="000000"/>
                </a:solidFill>
                <a:latin typeface="Lato 1 Bold"/>
              </a:rPr>
              <a:t>Overview</a:t>
            </a:r>
          </a:p>
        </p:txBody>
      </p:sp>
      <p:sp>
        <p:nvSpPr>
          <p:cNvPr id="14" name="TextBox 14"/>
          <p:cNvSpPr txBox="1"/>
          <p:nvPr/>
        </p:nvSpPr>
        <p:spPr>
          <a:xfrm>
            <a:off x="10078064" y="3370299"/>
            <a:ext cx="7830290" cy="1428276"/>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solidFill>
                  <a:srgbClr val="000000"/>
                </a:solidFill>
                <a:latin typeface="Canva Sans"/>
              </a:rPr>
              <a:t>Dashboard Overview </a:t>
            </a:r>
          </a:p>
          <a:p>
            <a:pPr marL="820409" lvl="1" indent="-410205" algn="l">
              <a:lnSpc>
                <a:spcPts val="6003"/>
              </a:lnSpc>
              <a:buFont typeface="Arial"/>
              <a:buChar char="•"/>
            </a:pPr>
            <a:r>
              <a:rPr lang="en-US" sz="2800" dirty="0">
                <a:solidFill>
                  <a:srgbClr val="000000"/>
                </a:solidFill>
                <a:latin typeface="Canva Sans"/>
              </a:rPr>
              <a:t> </a:t>
            </a:r>
          </a:p>
        </p:txBody>
      </p:sp>
    </p:spTree>
    <p:extLst>
      <p:ext uri="{BB962C8B-B14F-4D97-AF65-F5344CB8AC3E}">
        <p14:creationId xmlns:p14="http://schemas.microsoft.com/office/powerpoint/2010/main" val="1129903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3896131"/>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Findings &amp; Recommendations </a:t>
            </a:r>
          </a:p>
          <a:p>
            <a:pPr algn="ctr">
              <a:lnSpc>
                <a:spcPts val="10800"/>
              </a:lnSpc>
            </a:pPr>
            <a:endParaRPr lang="en-US" sz="3200" b="1" spc="288" dirty="0">
              <a:solidFill>
                <a:srgbClr val="000000"/>
              </a:solidFill>
              <a:latin typeface="Lato Heavy"/>
            </a:endParaRPr>
          </a:p>
        </p:txBody>
      </p:sp>
    </p:spTree>
    <p:extLst>
      <p:ext uri="{BB962C8B-B14F-4D97-AF65-F5344CB8AC3E}">
        <p14:creationId xmlns:p14="http://schemas.microsoft.com/office/powerpoint/2010/main" val="2902578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US" sz="2800" dirty="0">
                <a:solidFill>
                  <a:srgbClr val="000000"/>
                </a:solidFill>
                <a:latin typeface="Canva Sans"/>
              </a:rPr>
              <a:t> </a:t>
            </a:r>
            <a:r>
              <a:rPr lang="en-US" sz="2800" b="1" dirty="0"/>
              <a:t>Ride Patterns Differ Significantly Between Casual Riders and Annual Members</a:t>
            </a:r>
            <a:r>
              <a:rPr lang="en-US" sz="2800" dirty="0"/>
              <a:t>:</a:t>
            </a:r>
          </a:p>
          <a:p>
            <a:pPr marL="820409" lvl="1" indent="-410205" algn="l">
              <a:lnSpc>
                <a:spcPts val="6003"/>
              </a:lnSpc>
              <a:buFont typeface="Arial"/>
              <a:buChar char="•"/>
            </a:pPr>
            <a:r>
              <a:rPr lang="en-US" sz="2800" dirty="0">
                <a:solidFill>
                  <a:srgbClr val="000000"/>
                </a:solidFill>
                <a:latin typeface="Canva Sans"/>
              </a:rPr>
              <a:t> </a:t>
            </a:r>
            <a:r>
              <a:rPr lang="en-IN" sz="2800" b="1" dirty="0"/>
              <a:t>Usage Frequency</a:t>
            </a:r>
            <a:r>
              <a:rPr lang="en-IN" sz="2800" dirty="0"/>
              <a:t>:  </a:t>
            </a:r>
            <a:r>
              <a:rPr lang="en-US" sz="2800" dirty="0"/>
              <a:t>Annual members have a higher frequency of rides compared to casual riders. Members often use bikes for daily commutes, while casual riders primarily use them for leisure or occasional trips.</a:t>
            </a:r>
            <a:endParaRPr lang="en-US" sz="2800" dirty="0">
              <a:solidFill>
                <a:srgbClr val="000000"/>
              </a:solidFill>
              <a:latin typeface="Canva Sans"/>
            </a:endParaRPr>
          </a:p>
        </p:txBody>
      </p:sp>
    </p:spTree>
    <p:extLst>
      <p:ext uri="{BB962C8B-B14F-4D97-AF65-F5344CB8AC3E}">
        <p14:creationId xmlns:p14="http://schemas.microsoft.com/office/powerpoint/2010/main" val="1054216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5288499"/>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US" sz="2800" dirty="0">
                <a:solidFill>
                  <a:srgbClr val="000000"/>
                </a:solidFill>
                <a:latin typeface="Canva Sans"/>
              </a:rPr>
              <a:t> </a:t>
            </a:r>
            <a:r>
              <a:rPr lang="en-US" sz="2800" b="1" dirty="0"/>
              <a:t>Ride Patterns Differ Significantly Between Casual Riders and Annual Members</a:t>
            </a:r>
            <a:r>
              <a:rPr lang="en-US" sz="2800" dirty="0"/>
              <a:t>:</a:t>
            </a:r>
          </a:p>
          <a:p>
            <a:pPr marL="820409" lvl="1" indent="-410205" algn="l">
              <a:lnSpc>
                <a:spcPts val="6003"/>
              </a:lnSpc>
              <a:buFont typeface="Arial"/>
              <a:buChar char="•"/>
            </a:pPr>
            <a:r>
              <a:rPr lang="en-US" sz="2800" dirty="0">
                <a:solidFill>
                  <a:srgbClr val="000000"/>
                </a:solidFill>
                <a:latin typeface="Canva Sans"/>
              </a:rPr>
              <a:t> </a:t>
            </a:r>
            <a:r>
              <a:rPr lang="en-IN" sz="2800" b="1" dirty="0"/>
              <a:t>Duration and Distance</a:t>
            </a:r>
            <a:r>
              <a:rPr lang="en-IN" sz="2800" dirty="0"/>
              <a:t>:  </a:t>
            </a:r>
            <a:r>
              <a:rPr lang="en-US" sz="2800" dirty="0"/>
              <a:t>Casual riders tend to have longer ride durations compared to annual members, who typically take shorter, more frequent trips.</a:t>
            </a:r>
            <a:endParaRPr lang="en-US" sz="2800" dirty="0">
              <a:solidFill>
                <a:srgbClr val="000000"/>
              </a:solidFill>
              <a:latin typeface="Canva Sans"/>
            </a:endParaRPr>
          </a:p>
        </p:txBody>
      </p:sp>
    </p:spTree>
    <p:extLst>
      <p:ext uri="{BB962C8B-B14F-4D97-AF65-F5344CB8AC3E}">
        <p14:creationId xmlns:p14="http://schemas.microsoft.com/office/powerpoint/2010/main" val="3606995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US" sz="2800" dirty="0">
                <a:solidFill>
                  <a:srgbClr val="000000"/>
                </a:solidFill>
                <a:latin typeface="Canva Sans"/>
              </a:rPr>
              <a:t> </a:t>
            </a:r>
            <a:r>
              <a:rPr lang="en-US" sz="2800" b="1" dirty="0"/>
              <a:t>Ride Patterns Differ Significantly Between Casual Riders and Annual Members</a:t>
            </a:r>
            <a:r>
              <a:rPr lang="en-US" sz="2800" dirty="0"/>
              <a:t>:</a:t>
            </a:r>
          </a:p>
          <a:p>
            <a:pPr marL="820409" lvl="1" indent="-410205" algn="l">
              <a:lnSpc>
                <a:spcPts val="6003"/>
              </a:lnSpc>
              <a:buFont typeface="Arial"/>
              <a:buChar char="•"/>
            </a:pPr>
            <a:r>
              <a:rPr lang="en-US" sz="2800" dirty="0">
                <a:solidFill>
                  <a:srgbClr val="000000"/>
                </a:solidFill>
                <a:latin typeface="Canva Sans"/>
              </a:rPr>
              <a:t>  </a:t>
            </a:r>
            <a:r>
              <a:rPr lang="en-IN" sz="2800" b="1" dirty="0"/>
              <a:t>Peak Usage Times</a:t>
            </a:r>
            <a:r>
              <a:rPr lang="en-IN" sz="2800" dirty="0"/>
              <a:t>:  </a:t>
            </a:r>
            <a:r>
              <a:rPr lang="en-US" sz="2800" dirty="0"/>
              <a:t>Both casual riders and members exhibit distinct peak usage times. Members predominantly ride during morning and evening rush hours, whereas casual riders are more active on weekends and holidays.</a:t>
            </a:r>
            <a:endParaRPr lang="en-US" sz="2800" dirty="0">
              <a:solidFill>
                <a:srgbClr val="000000"/>
              </a:solidFill>
              <a:latin typeface="Canva Sans"/>
            </a:endParaRPr>
          </a:p>
        </p:txBody>
      </p:sp>
    </p:spTree>
    <p:extLst>
      <p:ext uri="{BB962C8B-B14F-4D97-AF65-F5344CB8AC3E}">
        <p14:creationId xmlns:p14="http://schemas.microsoft.com/office/powerpoint/2010/main" val="8208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Popular Routes and Stations</a:t>
            </a:r>
            <a:r>
              <a:rPr lang="en-IN" sz="2800" dirty="0"/>
              <a:t>:</a:t>
            </a:r>
          </a:p>
          <a:p>
            <a:pPr marL="820409" lvl="1" indent="-410205" algn="l">
              <a:lnSpc>
                <a:spcPts val="6003"/>
              </a:lnSpc>
              <a:buFont typeface="Arial"/>
              <a:buChar char="•"/>
            </a:pPr>
            <a:r>
              <a:rPr lang="en-US" sz="2800" dirty="0">
                <a:solidFill>
                  <a:srgbClr val="000000"/>
                </a:solidFill>
                <a:latin typeface="Canva Sans"/>
              </a:rPr>
              <a:t> </a:t>
            </a:r>
            <a:r>
              <a:rPr lang="en-IN" sz="2800" b="1" dirty="0"/>
              <a:t>High-Traffic Stations</a:t>
            </a:r>
            <a:r>
              <a:rPr lang="en-IN" sz="2800" dirty="0"/>
              <a:t>: </a:t>
            </a:r>
            <a:r>
              <a:rPr lang="en-US" sz="2800" dirty="0"/>
              <a:t> Certain stations consistently have high usage, with both casual riders and members frequently starting or ending their trips at these locations. These stations are often near major attractions, parks, and business districts.</a:t>
            </a:r>
            <a:endParaRPr lang="en-US" sz="2800" dirty="0">
              <a:solidFill>
                <a:srgbClr val="000000"/>
              </a:solidFill>
              <a:latin typeface="Canva Sans"/>
            </a:endParaRPr>
          </a:p>
        </p:txBody>
      </p:sp>
    </p:spTree>
    <p:extLst>
      <p:ext uri="{BB962C8B-B14F-4D97-AF65-F5344CB8AC3E}">
        <p14:creationId xmlns:p14="http://schemas.microsoft.com/office/powerpoint/2010/main" val="819062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5288499"/>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Popular Routes and Stations</a:t>
            </a:r>
            <a:r>
              <a:rPr lang="en-IN" sz="2800" dirty="0"/>
              <a:t>:</a:t>
            </a:r>
          </a:p>
          <a:p>
            <a:pPr marL="820409" lvl="1" indent="-410205" algn="l">
              <a:lnSpc>
                <a:spcPts val="6003"/>
              </a:lnSpc>
              <a:buFont typeface="Arial"/>
              <a:buChar char="•"/>
            </a:pPr>
            <a:r>
              <a:rPr lang="en-US" sz="2800" dirty="0">
                <a:solidFill>
                  <a:srgbClr val="000000"/>
                </a:solidFill>
                <a:latin typeface="Canva Sans"/>
              </a:rPr>
              <a:t> </a:t>
            </a:r>
            <a:r>
              <a:rPr lang="en-IN" sz="2800" b="1" dirty="0"/>
              <a:t>Route Preferences</a:t>
            </a:r>
            <a:r>
              <a:rPr lang="en-IN" sz="2800" dirty="0"/>
              <a:t>:  </a:t>
            </a:r>
            <a:r>
              <a:rPr lang="en-US" sz="2800" dirty="0"/>
              <a:t>Casual riders prefer scenic and recreational routes, while members favor direct routes that connect residential areas to business districts and public transportation hubs.</a:t>
            </a:r>
            <a:endParaRPr lang="en-US" sz="2800" dirty="0">
              <a:solidFill>
                <a:srgbClr val="000000"/>
              </a:solidFill>
              <a:latin typeface="Canva Sans"/>
            </a:endParaRPr>
          </a:p>
        </p:txBody>
      </p:sp>
    </p:spTree>
    <p:extLst>
      <p:ext uri="{BB962C8B-B14F-4D97-AF65-F5344CB8AC3E}">
        <p14:creationId xmlns:p14="http://schemas.microsoft.com/office/powerpoint/2010/main" val="9301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55936" y="-3379127"/>
            <a:ext cx="20413477" cy="8522627"/>
          </a:xfrm>
          <a:custGeom>
            <a:avLst/>
            <a:gdLst/>
            <a:ahLst/>
            <a:cxnLst/>
            <a:rect l="l" t="t" r="r" b="b"/>
            <a:pathLst>
              <a:path w="20413477" h="8522627">
                <a:moveTo>
                  <a:pt x="0" y="0"/>
                </a:moveTo>
                <a:lnTo>
                  <a:pt x="20413477" y="0"/>
                </a:lnTo>
                <a:lnTo>
                  <a:pt x="20413477" y="8522627"/>
                </a:lnTo>
                <a:lnTo>
                  <a:pt x="0" y="8522627"/>
                </a:lnTo>
                <a:lnTo>
                  <a:pt x="0" y="0"/>
                </a:lnTo>
                <a:close/>
              </a:path>
            </a:pathLst>
          </a:custGeom>
          <a:blipFill>
            <a:blip r:embed="rId2"/>
            <a:stretch>
              <a:fillRect/>
            </a:stretch>
          </a:blipFill>
        </p:spPr>
      </p:sp>
      <p:sp>
        <p:nvSpPr>
          <p:cNvPr id="3" name="TextBox 3"/>
          <p:cNvSpPr txBox="1"/>
          <p:nvPr/>
        </p:nvSpPr>
        <p:spPr>
          <a:xfrm>
            <a:off x="1028700" y="1297144"/>
            <a:ext cx="10950140" cy="1095375"/>
          </a:xfrm>
          <a:prstGeom prst="rect">
            <a:avLst/>
          </a:prstGeom>
        </p:spPr>
        <p:txBody>
          <a:bodyPr lIns="0" tIns="0" rIns="0" bIns="0" rtlCol="0" anchor="t">
            <a:spAutoFit/>
          </a:bodyPr>
          <a:lstStyle/>
          <a:p>
            <a:pPr algn="l">
              <a:lnSpc>
                <a:spcPts val="8640"/>
              </a:lnSpc>
            </a:pPr>
            <a:r>
              <a:rPr lang="en-US" sz="7200" b="1" dirty="0">
                <a:solidFill>
                  <a:srgbClr val="000000"/>
                </a:solidFill>
                <a:latin typeface="Lato 1 Bold"/>
              </a:rPr>
              <a:t>Objectives of the Study</a:t>
            </a:r>
          </a:p>
        </p:txBody>
      </p:sp>
      <p:grpSp>
        <p:nvGrpSpPr>
          <p:cNvPr id="4" name="Group 4"/>
          <p:cNvGrpSpPr/>
          <p:nvPr/>
        </p:nvGrpSpPr>
        <p:grpSpPr>
          <a:xfrm>
            <a:off x="1028700" y="4869474"/>
            <a:ext cx="5295900" cy="2607094"/>
            <a:chOff x="0" y="-38100"/>
            <a:chExt cx="7061201" cy="1987576"/>
          </a:xfrm>
        </p:grpSpPr>
        <p:sp>
          <p:nvSpPr>
            <p:cNvPr id="5" name="TextBox 5"/>
            <p:cNvSpPr txBox="1"/>
            <p:nvPr/>
          </p:nvSpPr>
          <p:spPr>
            <a:xfrm>
              <a:off x="0" y="-38100"/>
              <a:ext cx="5861061" cy="415167"/>
            </a:xfrm>
            <a:prstGeom prst="rect">
              <a:avLst/>
            </a:prstGeom>
          </p:spPr>
          <p:txBody>
            <a:bodyPr lIns="0" tIns="0" rIns="0" bIns="0" rtlCol="0" anchor="t">
              <a:spAutoFit/>
            </a:bodyPr>
            <a:lstStyle/>
            <a:p>
              <a:pPr marL="457200" indent="-457200" algn="l">
                <a:lnSpc>
                  <a:spcPts val="4550"/>
                </a:lnSpc>
                <a:buFont typeface="Arial" panose="020B0604020202020204" pitchFamily="34" charset="0"/>
                <a:buChar char="•"/>
              </a:pPr>
              <a:r>
                <a:rPr lang="en-US" sz="3500" b="1" dirty="0">
                  <a:solidFill>
                    <a:srgbClr val="000000"/>
                  </a:solidFill>
                  <a:latin typeface="Lato 1 Heavy"/>
                </a:rPr>
                <a:t>Primary Objective</a:t>
              </a:r>
            </a:p>
          </p:txBody>
        </p:sp>
        <p:sp>
          <p:nvSpPr>
            <p:cNvPr id="6" name="TextBox 6"/>
            <p:cNvSpPr txBox="1"/>
            <p:nvPr/>
          </p:nvSpPr>
          <p:spPr>
            <a:xfrm>
              <a:off x="0" y="911437"/>
              <a:ext cx="7061201" cy="1038039"/>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analyze the usage patterns of </a:t>
              </a:r>
              <a:r>
                <a:rPr lang="en-US" sz="2800" dirty="0" err="1"/>
                <a:t>Cyclistic</a:t>
              </a:r>
              <a:r>
                <a:rPr lang="en-US" sz="2800" dirty="0"/>
                <a:t> bikes by casual riders and annual members.</a:t>
              </a:r>
              <a:endParaRPr lang="en-US" sz="2800" dirty="0">
                <a:solidFill>
                  <a:srgbClr val="000000"/>
                </a:solidFill>
                <a:latin typeface="Lato 2"/>
              </a:endParaRPr>
            </a:p>
          </p:txBody>
        </p:sp>
      </p:grpSp>
      <p:grpSp>
        <p:nvGrpSpPr>
          <p:cNvPr id="10" name="Group 10"/>
          <p:cNvGrpSpPr/>
          <p:nvPr/>
        </p:nvGrpSpPr>
        <p:grpSpPr>
          <a:xfrm>
            <a:off x="7050802" y="4869474"/>
            <a:ext cx="5295900" cy="3068760"/>
            <a:chOff x="0" y="-38100"/>
            <a:chExt cx="7061201" cy="2339537"/>
          </a:xfrm>
        </p:grpSpPr>
        <p:sp>
          <p:nvSpPr>
            <p:cNvPr id="11" name="TextBox 11"/>
            <p:cNvSpPr txBox="1"/>
            <p:nvPr/>
          </p:nvSpPr>
          <p:spPr>
            <a:xfrm>
              <a:off x="0" y="-38100"/>
              <a:ext cx="5861061" cy="877213"/>
            </a:xfrm>
            <a:prstGeom prst="rect">
              <a:avLst/>
            </a:prstGeom>
          </p:spPr>
          <p:txBody>
            <a:bodyPr lIns="0" tIns="0" rIns="0" bIns="0" rtlCol="0" anchor="t">
              <a:spAutoFit/>
            </a:bodyPr>
            <a:lstStyle/>
            <a:p>
              <a:pPr marL="457200" indent="-457200" algn="l">
                <a:lnSpc>
                  <a:spcPts val="4550"/>
                </a:lnSpc>
                <a:buFont typeface="Arial" panose="020B0604020202020204" pitchFamily="34" charset="0"/>
                <a:buChar char="•"/>
              </a:pPr>
              <a:r>
                <a:rPr lang="en-IN" sz="3600" b="1" dirty="0"/>
                <a:t>Marketing Strategy Development</a:t>
              </a:r>
              <a:r>
                <a:rPr lang="en-IN" sz="3600" dirty="0"/>
                <a:t>:</a:t>
              </a:r>
              <a:endParaRPr lang="en-US" sz="3500" dirty="0">
                <a:solidFill>
                  <a:srgbClr val="000000"/>
                </a:solidFill>
                <a:latin typeface="Lato 1 Heavy"/>
              </a:endParaRPr>
            </a:p>
          </p:txBody>
        </p:sp>
        <p:sp>
          <p:nvSpPr>
            <p:cNvPr id="12" name="TextBox 12"/>
            <p:cNvSpPr txBox="1"/>
            <p:nvPr/>
          </p:nvSpPr>
          <p:spPr>
            <a:xfrm>
              <a:off x="0" y="911437"/>
              <a:ext cx="7061201" cy="1390000"/>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Develop targeted marketing campaigns and promotions aimed at converting casual riders to annual members.</a:t>
              </a:r>
              <a:endParaRPr lang="en-US" sz="2800" dirty="0">
                <a:solidFill>
                  <a:srgbClr val="000000"/>
                </a:solidFill>
                <a:latin typeface="Lato 2"/>
              </a:endParaRPr>
            </a:p>
          </p:txBody>
        </p:sp>
      </p:grpSp>
      <p:grpSp>
        <p:nvGrpSpPr>
          <p:cNvPr id="16" name="Group 16"/>
          <p:cNvGrpSpPr/>
          <p:nvPr/>
        </p:nvGrpSpPr>
        <p:grpSpPr>
          <a:xfrm>
            <a:off x="12667426" y="4869474"/>
            <a:ext cx="4782374" cy="3530424"/>
            <a:chOff x="0" y="-38100"/>
            <a:chExt cx="6376500" cy="2691497"/>
          </a:xfrm>
        </p:grpSpPr>
        <p:sp>
          <p:nvSpPr>
            <p:cNvPr id="17" name="TextBox 17"/>
            <p:cNvSpPr txBox="1"/>
            <p:nvPr/>
          </p:nvSpPr>
          <p:spPr>
            <a:xfrm>
              <a:off x="0" y="-38100"/>
              <a:ext cx="5861061" cy="415167"/>
            </a:xfrm>
            <a:prstGeom prst="rect">
              <a:avLst/>
            </a:prstGeom>
          </p:spPr>
          <p:txBody>
            <a:bodyPr lIns="0" tIns="0" rIns="0" bIns="0" rtlCol="0" anchor="t">
              <a:spAutoFit/>
            </a:bodyPr>
            <a:lstStyle/>
            <a:p>
              <a:pPr marL="457200" indent="-457200" algn="l">
                <a:lnSpc>
                  <a:spcPts val="4550"/>
                </a:lnSpc>
                <a:buFont typeface="Arial" panose="020B0604020202020204" pitchFamily="34" charset="0"/>
                <a:buChar char="•"/>
              </a:pPr>
              <a:r>
                <a:rPr lang="en-US" sz="3500" b="1" dirty="0">
                  <a:solidFill>
                    <a:srgbClr val="000000"/>
                  </a:solidFill>
                  <a:latin typeface="Lato 1 Heavy"/>
                </a:rPr>
                <a:t>Long Term </a:t>
              </a:r>
            </a:p>
          </p:txBody>
        </p:sp>
        <p:sp>
          <p:nvSpPr>
            <p:cNvPr id="18" name="TextBox 18"/>
            <p:cNvSpPr txBox="1"/>
            <p:nvPr/>
          </p:nvSpPr>
          <p:spPr>
            <a:xfrm>
              <a:off x="0" y="911437"/>
              <a:ext cx="6376500" cy="1741960"/>
            </a:xfrm>
            <a:prstGeom prst="rect">
              <a:avLst/>
            </a:prstGeom>
          </p:spPr>
          <p:txBody>
            <a:bodyPr wrap="square" lIns="0" tIns="0" rIns="0" bIns="0" rtlCol="0" anchor="t">
              <a:spAutoFit/>
            </a:bodyPr>
            <a:lstStyle/>
            <a:p>
              <a:pPr marL="457200" indent="-457200" algn="l">
                <a:lnSpc>
                  <a:spcPts val="3640"/>
                </a:lnSpc>
                <a:buFont typeface="Arial" panose="020B0604020202020204" pitchFamily="34" charset="0"/>
                <a:buChar char="•"/>
              </a:pPr>
              <a:r>
                <a:rPr lang="en-US" sz="2800" dirty="0"/>
                <a:t>By leveraging these insights, </a:t>
              </a:r>
              <a:r>
                <a:rPr lang="en-US" sz="2800" dirty="0" err="1"/>
                <a:t>Cyclistic</a:t>
              </a:r>
              <a:r>
                <a:rPr lang="en-US" sz="2800" dirty="0"/>
                <a:t> aims to increase its annual membership base, thereby ensuring long-term growth.</a:t>
              </a:r>
              <a:endParaRPr lang="en-US" sz="2800" dirty="0">
                <a:solidFill>
                  <a:srgbClr val="000000"/>
                </a:solidFill>
                <a:latin typeface="Lato 2"/>
              </a:endParaRPr>
            </a:p>
          </p:txBody>
        </p:sp>
      </p:grpSp>
    </p:spTree>
    <p:extLst>
      <p:ext uri="{BB962C8B-B14F-4D97-AF65-F5344CB8AC3E}">
        <p14:creationId xmlns:p14="http://schemas.microsoft.com/office/powerpoint/2010/main" val="2560200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Potential for Conversion</a:t>
            </a:r>
            <a:r>
              <a:rPr lang="en-IN" sz="2800" dirty="0"/>
              <a:t>:</a:t>
            </a:r>
          </a:p>
          <a:p>
            <a:pPr marL="820409" lvl="1" indent="-410205" algn="l">
              <a:lnSpc>
                <a:spcPts val="6003"/>
              </a:lnSpc>
              <a:buFont typeface="Arial"/>
              <a:buChar char="•"/>
            </a:pPr>
            <a:r>
              <a:rPr lang="en-IN" sz="2800" dirty="0"/>
              <a:t> </a:t>
            </a:r>
            <a:r>
              <a:rPr lang="en-IN" sz="2800" b="1" dirty="0"/>
              <a:t>High-Usage Casual Riders</a:t>
            </a:r>
            <a:r>
              <a:rPr lang="en-IN" sz="2800" dirty="0"/>
              <a:t>: </a:t>
            </a:r>
            <a:r>
              <a:rPr lang="en-US" sz="2800" dirty="0"/>
              <a:t>There is a subset of casual riders who use the service frequently enough that they could benefit from an annual membership. These riders represent a prime target for conversion efforts.</a:t>
            </a:r>
            <a:endParaRPr lang="en-IN" sz="2800" dirty="0"/>
          </a:p>
          <a:p>
            <a:pPr marL="410204" lvl="1" algn="l">
              <a:lnSpc>
                <a:spcPts val="6003"/>
              </a:lnSpc>
            </a:pPr>
            <a:endParaRPr lang="en-US" sz="2800" dirty="0">
              <a:solidFill>
                <a:srgbClr val="000000"/>
              </a:solidFill>
              <a:latin typeface="Canva Sans"/>
            </a:endParaRPr>
          </a:p>
        </p:txBody>
      </p:sp>
    </p:spTree>
    <p:extLst>
      <p:ext uri="{BB962C8B-B14F-4D97-AF65-F5344CB8AC3E}">
        <p14:creationId xmlns:p14="http://schemas.microsoft.com/office/powerpoint/2010/main" val="1980813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15936"/>
          </a:xfrm>
          <a:prstGeom prst="rect">
            <a:avLst/>
          </a:prstGeom>
        </p:spPr>
        <p:txBody>
          <a:bodyPr lIns="0" tIns="0" rIns="0" bIns="0" rtlCol="0" anchor="t">
            <a:spAutoFit/>
          </a:bodyPr>
          <a:lstStyle/>
          <a:p>
            <a:pPr algn="ctr">
              <a:lnSpc>
                <a:spcPts val="7840"/>
              </a:lnSpc>
            </a:pPr>
            <a:r>
              <a:rPr lang="en-IN" sz="6600" b="1" dirty="0"/>
              <a:t>Key Findings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827382"/>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Potential for Conversion</a:t>
            </a:r>
            <a:r>
              <a:rPr lang="en-IN" sz="2800" dirty="0"/>
              <a:t>:</a:t>
            </a:r>
          </a:p>
          <a:p>
            <a:pPr marL="820409" lvl="1" indent="-410205" algn="l">
              <a:lnSpc>
                <a:spcPts val="6003"/>
              </a:lnSpc>
              <a:buFont typeface="Arial"/>
              <a:buChar char="•"/>
            </a:pPr>
            <a:r>
              <a:rPr lang="en-US" sz="2800" dirty="0"/>
              <a:t> </a:t>
            </a:r>
            <a:r>
              <a:rPr lang="en-IN" sz="2800" b="1" dirty="0"/>
              <a:t>Promotion Timing</a:t>
            </a:r>
            <a:r>
              <a:rPr lang="en-IN" sz="2800" dirty="0"/>
              <a:t>: </a:t>
            </a:r>
            <a:r>
              <a:rPr lang="en-US" sz="2800" dirty="0"/>
              <a:t> Casual riders show increased activity during specific times of the year, particularly in warmer months and during major city events. Targeted promotions during these periods can increase the likelihood of conversion.</a:t>
            </a:r>
            <a:endParaRPr lang="en-IN" sz="2800" dirty="0"/>
          </a:p>
          <a:p>
            <a:pPr marL="410204" lvl="1" algn="l">
              <a:lnSpc>
                <a:spcPts val="6003"/>
              </a:lnSpc>
            </a:pPr>
            <a:endParaRPr lang="en-US" sz="2800" dirty="0">
              <a:solidFill>
                <a:srgbClr val="000000"/>
              </a:solidFill>
              <a:latin typeface="Canva Sans"/>
            </a:endParaRPr>
          </a:p>
        </p:txBody>
      </p:sp>
    </p:spTree>
    <p:extLst>
      <p:ext uri="{BB962C8B-B14F-4D97-AF65-F5344CB8AC3E}">
        <p14:creationId xmlns:p14="http://schemas.microsoft.com/office/powerpoint/2010/main" val="155011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Targeted Membership Campaigns</a:t>
            </a:r>
            <a:r>
              <a:rPr lang="en-IN" sz="2800" dirty="0"/>
              <a:t>:</a:t>
            </a:r>
          </a:p>
          <a:p>
            <a:pPr marL="820409" lvl="1" indent="-410205" algn="l">
              <a:lnSpc>
                <a:spcPts val="6003"/>
              </a:lnSpc>
              <a:buFont typeface="Arial"/>
              <a:buChar char="•"/>
            </a:pPr>
            <a:r>
              <a:rPr lang="en-US" sz="2800" b="1" dirty="0"/>
              <a:t>Personalized Offers</a:t>
            </a:r>
            <a:r>
              <a:rPr lang="en-US" sz="2800" dirty="0"/>
              <a:t>: Identify high-usage casual riders and provide them with personalized membership offers. Highlight the cost savings and convenience of becoming an annual member compared to their current spending pattern.</a:t>
            </a:r>
            <a:endParaRPr lang="en-US" sz="2800" dirty="0">
              <a:solidFill>
                <a:srgbClr val="000000"/>
              </a:solidFill>
              <a:latin typeface="Canva Sans"/>
            </a:endParaRPr>
          </a:p>
        </p:txBody>
      </p:sp>
    </p:spTree>
    <p:extLst>
      <p:ext uri="{BB962C8B-B14F-4D97-AF65-F5344CB8AC3E}">
        <p14:creationId xmlns:p14="http://schemas.microsoft.com/office/powerpoint/2010/main" val="3130152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10078064" y="3370299"/>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Targeted Membership Campaigns</a:t>
            </a:r>
            <a:r>
              <a:rPr lang="en-IN" sz="2800" dirty="0"/>
              <a:t>:</a:t>
            </a:r>
          </a:p>
          <a:p>
            <a:pPr marL="820409" lvl="1" indent="-410205" algn="l">
              <a:lnSpc>
                <a:spcPts val="6003"/>
              </a:lnSpc>
              <a:buFont typeface="Arial"/>
              <a:buChar char="•"/>
            </a:pPr>
            <a:r>
              <a:rPr lang="en-IN" sz="2800" dirty="0"/>
              <a:t> </a:t>
            </a:r>
            <a:r>
              <a:rPr lang="en-IN" sz="2800" b="1" dirty="0"/>
              <a:t>Seasonal Promotions</a:t>
            </a:r>
            <a:r>
              <a:rPr lang="en-IN" sz="2800" dirty="0"/>
              <a:t>: </a:t>
            </a:r>
            <a:r>
              <a:rPr lang="en-US" sz="2800" dirty="0"/>
              <a:t>Launch promotional campaigns during peak casual rider seasons, such as spring and summer, and around major city events. Offer limited-time discounts and incentives for annual membership sign-ups during these periods.</a:t>
            </a:r>
            <a:endParaRPr lang="en-IN" sz="2800" dirty="0"/>
          </a:p>
        </p:txBody>
      </p:sp>
    </p:spTree>
    <p:extLst>
      <p:ext uri="{BB962C8B-B14F-4D97-AF65-F5344CB8AC3E}">
        <p14:creationId xmlns:p14="http://schemas.microsoft.com/office/powerpoint/2010/main" val="505578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9906000" y="1790700"/>
            <a:ext cx="7830290" cy="7596823"/>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US" sz="2800" b="1" dirty="0"/>
              <a:t>Enhance User Experience at High-Traffic Stations</a:t>
            </a:r>
            <a:r>
              <a:rPr lang="en-US" sz="2800" dirty="0"/>
              <a:t>:</a:t>
            </a:r>
          </a:p>
          <a:p>
            <a:pPr marL="820409" lvl="1" indent="-410205" algn="l">
              <a:lnSpc>
                <a:spcPts val="6003"/>
              </a:lnSpc>
              <a:buFont typeface="Arial"/>
              <a:buChar char="•"/>
            </a:pPr>
            <a:r>
              <a:rPr lang="en-IN" sz="2800" dirty="0"/>
              <a:t> </a:t>
            </a:r>
            <a:r>
              <a:rPr lang="en-US" sz="2800" b="1" dirty="0"/>
              <a:t>Improved Amenities</a:t>
            </a:r>
            <a:r>
              <a:rPr lang="en-US" sz="2800" dirty="0"/>
              <a:t>: Enhance amenities at high-traffic stations, such as better signage, bike availability updates, and improved docking station maintenance. Ensuring a smooth experience at these popular locations can increase overall satisfaction and encourage casual riders to consider membership.</a:t>
            </a:r>
            <a:endParaRPr lang="en-IN" sz="2800" dirty="0"/>
          </a:p>
        </p:txBody>
      </p:sp>
    </p:spTree>
    <p:extLst>
      <p:ext uri="{BB962C8B-B14F-4D97-AF65-F5344CB8AC3E}">
        <p14:creationId xmlns:p14="http://schemas.microsoft.com/office/powerpoint/2010/main" val="1203317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9906000" y="1790700"/>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US" sz="2800" b="1" dirty="0"/>
              <a:t>Enhance User Experience at High-Traffic Stations</a:t>
            </a:r>
            <a:r>
              <a:rPr lang="en-US" sz="2800" dirty="0"/>
              <a:t>:</a:t>
            </a:r>
          </a:p>
          <a:p>
            <a:pPr marL="820409" lvl="1" indent="-410205" algn="l">
              <a:lnSpc>
                <a:spcPts val="6003"/>
              </a:lnSpc>
              <a:buFont typeface="Arial"/>
              <a:buChar char="•"/>
            </a:pPr>
            <a:r>
              <a:rPr lang="en-US" sz="2800" dirty="0"/>
              <a:t> </a:t>
            </a:r>
            <a:r>
              <a:rPr lang="en-IN" sz="2800" b="1" dirty="0"/>
              <a:t>Station-based Incentives</a:t>
            </a:r>
            <a:r>
              <a:rPr lang="en-IN" sz="2800" dirty="0"/>
              <a:t>:</a:t>
            </a:r>
            <a:r>
              <a:rPr lang="en-US" sz="2800" dirty="0"/>
              <a:t> Implement station-based incentives, like rewards for frequent use of certain stations, to encourage casual riders to adopt membership for added benefits and consistent access.</a:t>
            </a:r>
            <a:endParaRPr lang="en-IN" sz="2800" dirty="0"/>
          </a:p>
        </p:txBody>
      </p:sp>
    </p:spTree>
    <p:extLst>
      <p:ext uri="{BB962C8B-B14F-4D97-AF65-F5344CB8AC3E}">
        <p14:creationId xmlns:p14="http://schemas.microsoft.com/office/powerpoint/2010/main" val="2949976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9906000" y="1790700"/>
            <a:ext cx="7830290" cy="6057940"/>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Ride Optimization Features</a:t>
            </a:r>
            <a:r>
              <a:rPr lang="en-IN" sz="2800" dirty="0"/>
              <a:t>:</a:t>
            </a:r>
          </a:p>
          <a:p>
            <a:pPr marL="820409" lvl="1" indent="-410205" algn="l">
              <a:lnSpc>
                <a:spcPts val="6003"/>
              </a:lnSpc>
              <a:buFont typeface="Arial"/>
              <a:buChar char="•"/>
            </a:pPr>
            <a:r>
              <a:rPr lang="en-US" sz="2800" dirty="0"/>
              <a:t> </a:t>
            </a:r>
            <a:r>
              <a:rPr lang="en-US" sz="2800" b="1" dirty="0"/>
              <a:t>Route Planning Assistance</a:t>
            </a:r>
            <a:r>
              <a:rPr lang="en-US" sz="2800" dirty="0"/>
              <a:t>: Develop and promote route planning features within the </a:t>
            </a:r>
            <a:r>
              <a:rPr lang="en-US" sz="2800" dirty="0" err="1"/>
              <a:t>Cyclistic</a:t>
            </a:r>
            <a:r>
              <a:rPr lang="en-US" sz="2800" dirty="0"/>
              <a:t> app that cater to both casual and member riders. Highlight routes that are popular among members for commuting and those preferred by casual riders for leisure.</a:t>
            </a:r>
            <a:endParaRPr lang="en-IN" sz="2800" dirty="0"/>
          </a:p>
        </p:txBody>
      </p:sp>
    </p:spTree>
    <p:extLst>
      <p:ext uri="{BB962C8B-B14F-4D97-AF65-F5344CB8AC3E}">
        <p14:creationId xmlns:p14="http://schemas.microsoft.com/office/powerpoint/2010/main" val="2520259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3000821"/>
          </a:xfrm>
          <a:prstGeom prst="rect">
            <a:avLst/>
          </a:prstGeom>
        </p:spPr>
        <p:txBody>
          <a:bodyPr lIns="0" tIns="0" rIns="0" bIns="0" rtlCol="0" anchor="t">
            <a:spAutoFit/>
          </a:bodyPr>
          <a:lstStyle/>
          <a:p>
            <a:pPr algn="ctr">
              <a:lnSpc>
                <a:spcPts val="7840"/>
              </a:lnSpc>
            </a:pPr>
            <a:r>
              <a:rPr lang="en-IN" sz="6600" b="1" dirty="0"/>
              <a:t>Top 3 </a:t>
            </a:r>
          </a:p>
          <a:p>
            <a:pPr algn="ctr">
              <a:lnSpc>
                <a:spcPts val="7840"/>
              </a:lnSpc>
            </a:pPr>
            <a:r>
              <a:rPr lang="en-IN" sz="6600" b="1" dirty="0"/>
              <a:t>Recommendations</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9906000" y="1790700"/>
            <a:ext cx="7830290" cy="6827382"/>
          </a:xfrm>
          <a:prstGeom prst="rect">
            <a:avLst/>
          </a:prstGeom>
        </p:spPr>
        <p:txBody>
          <a:bodyPr wrap="square" lIns="0" tIns="0" rIns="0" bIns="0" rtlCol="0" anchor="t">
            <a:spAutoFit/>
          </a:bodyPr>
          <a:lstStyle/>
          <a:p>
            <a:pPr marL="410204" lvl="1" algn="l">
              <a:lnSpc>
                <a:spcPts val="6003"/>
              </a:lnSpc>
            </a:pPr>
            <a:endParaRPr lang="en-US" sz="2800" dirty="0">
              <a:solidFill>
                <a:srgbClr val="000000"/>
              </a:solidFill>
              <a:latin typeface="Canva Sans"/>
            </a:endParaRPr>
          </a:p>
          <a:p>
            <a:pPr marL="820409" lvl="1" indent="-410205" algn="l">
              <a:lnSpc>
                <a:spcPts val="6003"/>
              </a:lnSpc>
              <a:buFont typeface="Arial"/>
              <a:buChar char="•"/>
            </a:pPr>
            <a:r>
              <a:rPr lang="en-IN" sz="2800" b="1" dirty="0"/>
              <a:t>Ride Optimization Features</a:t>
            </a:r>
            <a:r>
              <a:rPr lang="en-IN" sz="2800" dirty="0"/>
              <a:t>:</a:t>
            </a:r>
          </a:p>
          <a:p>
            <a:pPr marL="820409" lvl="1" indent="-410205" algn="l">
              <a:lnSpc>
                <a:spcPts val="6003"/>
              </a:lnSpc>
              <a:buFont typeface="Arial"/>
              <a:buChar char="•"/>
            </a:pPr>
            <a:r>
              <a:rPr lang="en-US" sz="2800" dirty="0"/>
              <a:t> </a:t>
            </a:r>
            <a:r>
              <a:rPr lang="en-IN" sz="2800" b="1" dirty="0"/>
              <a:t>Ride Analytics</a:t>
            </a:r>
            <a:r>
              <a:rPr lang="en-IN" sz="2800" dirty="0"/>
              <a:t>:</a:t>
            </a:r>
            <a:r>
              <a:rPr lang="en-US" sz="2800" dirty="0"/>
              <a:t> Provide riders with personalized ride analytics, showing them their usage patterns, potential cost savings with an annual membership, and health benefits (e.g., calories burned, distance covered). This data can persuade casual riders of the long-term value of membership.</a:t>
            </a:r>
            <a:endParaRPr lang="en-IN" sz="2800" dirty="0"/>
          </a:p>
        </p:txBody>
      </p:sp>
    </p:spTree>
    <p:extLst>
      <p:ext uri="{BB962C8B-B14F-4D97-AF65-F5344CB8AC3E}">
        <p14:creationId xmlns:p14="http://schemas.microsoft.com/office/powerpoint/2010/main" val="2279529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2511137"/>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Conclusion </a:t>
            </a:r>
          </a:p>
          <a:p>
            <a:pPr algn="ctr">
              <a:lnSpc>
                <a:spcPts val="10800"/>
              </a:lnSpc>
            </a:pPr>
            <a:endParaRPr lang="en-US" sz="3200" b="1" spc="288" dirty="0">
              <a:solidFill>
                <a:srgbClr val="000000"/>
              </a:solidFill>
              <a:latin typeface="Lato Heavy"/>
            </a:endParaRPr>
          </a:p>
        </p:txBody>
      </p:sp>
    </p:spTree>
    <p:extLst>
      <p:ext uri="{BB962C8B-B14F-4D97-AF65-F5344CB8AC3E}">
        <p14:creationId xmlns:p14="http://schemas.microsoft.com/office/powerpoint/2010/main" val="396734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2000548"/>
          </a:xfrm>
          <a:prstGeom prst="rect">
            <a:avLst/>
          </a:prstGeom>
        </p:spPr>
        <p:txBody>
          <a:bodyPr lIns="0" tIns="0" rIns="0" bIns="0" rtlCol="0" anchor="t">
            <a:spAutoFit/>
          </a:bodyPr>
          <a:lstStyle/>
          <a:p>
            <a:pPr algn="ctr">
              <a:lnSpc>
                <a:spcPts val="7840"/>
              </a:lnSpc>
            </a:pPr>
            <a:r>
              <a:rPr lang="en-IN" sz="6600" b="1" dirty="0"/>
              <a:t>Conclusion</a:t>
            </a:r>
          </a:p>
          <a:p>
            <a:pPr marL="0" lvl="0" indent="0" algn="ctr">
              <a:lnSpc>
                <a:spcPts val="7840"/>
              </a:lnSpc>
            </a:pPr>
            <a:endParaRPr lang="en-US" sz="6600" b="1" dirty="0">
              <a:solidFill>
                <a:srgbClr val="000000"/>
              </a:solidFill>
              <a:latin typeface="Lato 1 Bold"/>
            </a:endParaRPr>
          </a:p>
        </p:txBody>
      </p:sp>
      <p:sp>
        <p:nvSpPr>
          <p:cNvPr id="14" name="TextBox 14"/>
          <p:cNvSpPr txBox="1"/>
          <p:nvPr/>
        </p:nvSpPr>
        <p:spPr>
          <a:xfrm>
            <a:off x="9906000" y="575647"/>
            <a:ext cx="7830290" cy="9135706"/>
          </a:xfrm>
          <a:prstGeom prst="rect">
            <a:avLst/>
          </a:prstGeom>
        </p:spPr>
        <p:txBody>
          <a:bodyPr wrap="square" lIns="0" tIns="0" rIns="0" bIns="0" rtlCol="0" anchor="t">
            <a:spAutoFit/>
          </a:bodyPr>
          <a:lstStyle/>
          <a:p>
            <a:pPr marL="410204" lvl="1" algn="l">
              <a:lnSpc>
                <a:spcPts val="6003"/>
              </a:lnSpc>
            </a:pPr>
            <a:endParaRPr lang="en-IN" sz="2800" dirty="0"/>
          </a:p>
          <a:p>
            <a:pPr marL="820409" lvl="1" indent="-410205" algn="l">
              <a:lnSpc>
                <a:spcPts val="6003"/>
              </a:lnSpc>
              <a:buFont typeface="Arial"/>
              <a:buChar char="•"/>
            </a:pPr>
            <a:r>
              <a:rPr lang="en-US" sz="2800" dirty="0"/>
              <a:t> In conclusion, </a:t>
            </a:r>
            <a:r>
              <a:rPr lang="en-US" sz="2800" dirty="0" err="1"/>
              <a:t>Cyclistic</a:t>
            </a:r>
            <a:r>
              <a:rPr lang="en-US" sz="2800" dirty="0"/>
              <a:t> stands at a pivotal point where understanding and leveraging rider behavior can significantly impact the company's future growth and success. Our comprehensive analysis has revealed distinct patterns in the usage of </a:t>
            </a:r>
            <a:r>
              <a:rPr lang="en-US" sz="2800" dirty="0" err="1"/>
              <a:t>Cyclistic</a:t>
            </a:r>
            <a:r>
              <a:rPr lang="en-US" sz="2800" dirty="0"/>
              <a:t> bikes by casual riders and annual members. By focusing on these insights, we can craft targeted strategies to convert casual riders into annual members, thereby maximizing revenue and enhancing customer loyalty.</a:t>
            </a:r>
            <a:endParaRPr lang="en-IN" sz="2800" dirty="0"/>
          </a:p>
        </p:txBody>
      </p:sp>
    </p:spTree>
    <p:extLst>
      <p:ext uri="{BB962C8B-B14F-4D97-AF65-F5344CB8AC3E}">
        <p14:creationId xmlns:p14="http://schemas.microsoft.com/office/powerpoint/2010/main" val="133926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2604046"/>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DATA MODELING</a:t>
            </a:r>
          </a:p>
          <a:p>
            <a:pPr algn="ctr">
              <a:lnSpc>
                <a:spcPts val="10800"/>
              </a:lnSpc>
            </a:pPr>
            <a:r>
              <a:rPr lang="en-US" sz="3200" b="1" spc="288" dirty="0">
                <a:solidFill>
                  <a:srgbClr val="000000"/>
                </a:solidFill>
                <a:latin typeface="Lato Heavy"/>
              </a:rPr>
              <a:t>-  DATA RELATIONSHIP BUILDING</a:t>
            </a:r>
          </a:p>
        </p:txBody>
      </p:sp>
    </p:spTree>
    <p:extLst>
      <p:ext uri="{BB962C8B-B14F-4D97-AF65-F5344CB8AC3E}">
        <p14:creationId xmlns:p14="http://schemas.microsoft.com/office/powerpoint/2010/main" val="4276890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390" t="-37988" r="-13390" b="-14853"/>
            </a:stretch>
          </a:blipFill>
        </p:spPr>
      </p:sp>
      <p:grpSp>
        <p:nvGrpSpPr>
          <p:cNvPr id="3" name="Group 3"/>
          <p:cNvGrpSpPr/>
          <p:nvPr/>
        </p:nvGrpSpPr>
        <p:grpSpPr>
          <a:xfrm>
            <a:off x="1959964" y="2285002"/>
            <a:ext cx="14368071" cy="5716996"/>
            <a:chOff x="0" y="0"/>
            <a:chExt cx="7380650" cy="2936730"/>
          </a:xfrm>
        </p:grpSpPr>
        <p:sp>
          <p:nvSpPr>
            <p:cNvPr id="4" name="Freeform 4"/>
            <p:cNvSpPr/>
            <p:nvPr/>
          </p:nvSpPr>
          <p:spPr>
            <a:xfrm>
              <a:off x="0" y="0"/>
              <a:ext cx="7380650" cy="2936730"/>
            </a:xfrm>
            <a:custGeom>
              <a:avLst/>
              <a:gdLst/>
              <a:ahLst/>
              <a:cxnLst/>
              <a:rect l="l" t="t" r="r" b="b"/>
              <a:pathLst>
                <a:path w="7380650" h="293673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p:spPr>
        </p:sp>
      </p:grpSp>
      <p:grpSp>
        <p:nvGrpSpPr>
          <p:cNvPr id="5" name="Group 5"/>
          <p:cNvGrpSpPr/>
          <p:nvPr/>
        </p:nvGrpSpPr>
        <p:grpSpPr>
          <a:xfrm>
            <a:off x="4487000" y="3723606"/>
            <a:ext cx="9314000" cy="2176180"/>
            <a:chOff x="0" y="-95250"/>
            <a:chExt cx="12418667" cy="2901573"/>
          </a:xfrm>
        </p:grpSpPr>
        <p:sp>
          <p:nvSpPr>
            <p:cNvPr id="6" name="TextBox 6"/>
            <p:cNvSpPr txBox="1"/>
            <p:nvPr/>
          </p:nvSpPr>
          <p:spPr>
            <a:xfrm>
              <a:off x="0" y="-95250"/>
              <a:ext cx="12418667" cy="2040890"/>
            </a:xfrm>
            <a:prstGeom prst="rect">
              <a:avLst/>
            </a:prstGeom>
          </p:spPr>
          <p:txBody>
            <a:bodyPr lIns="0" tIns="0" rIns="0" bIns="0" rtlCol="0" anchor="t">
              <a:spAutoFit/>
            </a:bodyPr>
            <a:lstStyle/>
            <a:p>
              <a:pPr algn="ctr">
                <a:lnSpc>
                  <a:spcPts val="12480"/>
                </a:lnSpc>
              </a:pPr>
              <a:r>
                <a:rPr lang="en-US" sz="9600">
                  <a:solidFill>
                    <a:srgbClr val="000000"/>
                  </a:solidFill>
                  <a:latin typeface="Lato 1 Bold"/>
                </a:rPr>
                <a:t>Thank you!</a:t>
              </a:r>
            </a:p>
          </p:txBody>
        </p:sp>
        <p:sp>
          <p:nvSpPr>
            <p:cNvPr id="7" name="TextBox 7"/>
            <p:cNvSpPr txBox="1"/>
            <p:nvPr/>
          </p:nvSpPr>
          <p:spPr>
            <a:xfrm>
              <a:off x="0" y="2093050"/>
              <a:ext cx="12418667" cy="713273"/>
            </a:xfrm>
            <a:prstGeom prst="rect">
              <a:avLst/>
            </a:prstGeom>
          </p:spPr>
          <p:txBody>
            <a:bodyPr lIns="0" tIns="0" rIns="0" bIns="0" rtlCol="0" anchor="t">
              <a:spAutoFit/>
            </a:bodyPr>
            <a:lstStyle/>
            <a:p>
              <a:pPr algn="ctr">
                <a:lnSpc>
                  <a:spcPts val="4549"/>
                </a:lnSpc>
              </a:pPr>
              <a:endParaRPr lang="en-US" sz="3499" dirty="0">
                <a:solidFill>
                  <a:srgbClr val="000000"/>
                </a:solidFill>
                <a:latin typeface="Lato 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1448">
            <a:off x="-1667042" y="-19231"/>
            <a:ext cx="13678828" cy="10130882"/>
          </a:xfrm>
          <a:custGeom>
            <a:avLst/>
            <a:gdLst/>
            <a:ahLst/>
            <a:cxnLst/>
            <a:rect l="l" t="t" r="r" b="b"/>
            <a:pathLst>
              <a:path w="13678828" h="10130882">
                <a:moveTo>
                  <a:pt x="0" y="0"/>
                </a:moveTo>
                <a:lnTo>
                  <a:pt x="13678828" y="0"/>
                </a:lnTo>
                <a:lnTo>
                  <a:pt x="13678828" y="10130883"/>
                </a:lnTo>
                <a:lnTo>
                  <a:pt x="0" y="10130883"/>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895147" y="2187713"/>
            <a:ext cx="8554450" cy="5716996"/>
            <a:chOff x="0" y="0"/>
            <a:chExt cx="4394285" cy="2936730"/>
          </a:xfrm>
        </p:grpSpPr>
        <p:sp>
          <p:nvSpPr>
            <p:cNvPr id="4" name="Freeform 4"/>
            <p:cNvSpPr/>
            <p:nvPr/>
          </p:nvSpPr>
          <p:spPr>
            <a:xfrm>
              <a:off x="0" y="0"/>
              <a:ext cx="4394285" cy="2936730"/>
            </a:xfrm>
            <a:custGeom>
              <a:avLst/>
              <a:gdLst/>
              <a:ahLst/>
              <a:cxnLst/>
              <a:rect l="l" t="t" r="r" b="b"/>
              <a:pathLst>
                <a:path w="4394285" h="293673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p:spPr>
        </p:sp>
      </p:grpSp>
      <p:sp>
        <p:nvSpPr>
          <p:cNvPr id="6" name="TextBox 6"/>
          <p:cNvSpPr txBox="1"/>
          <p:nvPr/>
        </p:nvSpPr>
        <p:spPr>
          <a:xfrm>
            <a:off x="1732865" y="4469158"/>
            <a:ext cx="6879014" cy="1000274"/>
          </a:xfrm>
          <a:prstGeom prst="rect">
            <a:avLst/>
          </a:prstGeom>
        </p:spPr>
        <p:txBody>
          <a:bodyPr lIns="0" tIns="0" rIns="0" bIns="0" rtlCol="0" anchor="t">
            <a:spAutoFit/>
          </a:bodyPr>
          <a:lstStyle/>
          <a:p>
            <a:pPr marL="0" lvl="0" indent="0" algn="ctr">
              <a:lnSpc>
                <a:spcPts val="7840"/>
              </a:lnSpc>
            </a:pPr>
            <a:r>
              <a:rPr lang="en-US" sz="6600" b="1" dirty="0">
                <a:solidFill>
                  <a:srgbClr val="000000"/>
                </a:solidFill>
                <a:latin typeface="Lato 1 Bold"/>
              </a:rPr>
              <a:t>Data Modeling</a:t>
            </a:r>
          </a:p>
        </p:txBody>
      </p:sp>
      <p:sp>
        <p:nvSpPr>
          <p:cNvPr id="14" name="TextBox 14"/>
          <p:cNvSpPr txBox="1"/>
          <p:nvPr/>
        </p:nvSpPr>
        <p:spPr>
          <a:xfrm>
            <a:off x="10078064" y="961746"/>
            <a:ext cx="7830290" cy="8363508"/>
          </a:xfrm>
          <a:prstGeom prst="rect">
            <a:avLst/>
          </a:prstGeom>
        </p:spPr>
        <p:txBody>
          <a:bodyPr wrap="square" lIns="0" tIns="0" rIns="0" bIns="0" rtlCol="0" anchor="t">
            <a:spAutoFit/>
          </a:bodyPr>
          <a:lstStyle/>
          <a:p>
            <a:pPr marL="820409" lvl="1" indent="-410205" algn="l">
              <a:lnSpc>
                <a:spcPts val="6003"/>
              </a:lnSpc>
              <a:buFont typeface="Arial"/>
              <a:buChar char="•"/>
            </a:pPr>
            <a:r>
              <a:rPr lang="en-US" sz="2800" dirty="0"/>
              <a:t>I began by downloading the CSV file from the provided link and converted it into an Excel format. Next, I uploaded the Excel file into Power BI. After loading the data, I performed data cleaning using the 'Transform Data' feature. Following that, I split the single sheet into four separate tables to better organize the data. Once the cleaning process and data organization were complete, I proceeded to create data models and defined relationships between the different datasets. </a:t>
            </a:r>
            <a:endParaRPr lang="en-US" sz="2800" dirty="0">
              <a:solidFill>
                <a:srgbClr val="000000"/>
              </a:solidFill>
              <a:latin typeface="Canva Sans"/>
            </a:endParaRPr>
          </a:p>
        </p:txBody>
      </p:sp>
    </p:spTree>
    <p:extLst>
      <p:ext uri="{BB962C8B-B14F-4D97-AF65-F5344CB8AC3E}">
        <p14:creationId xmlns:p14="http://schemas.microsoft.com/office/powerpoint/2010/main" val="84504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7665">
            <a:off x="2926518" y="-7974643"/>
            <a:ext cx="18954352" cy="13469436"/>
          </a:xfrm>
          <a:custGeom>
            <a:avLst/>
            <a:gdLst/>
            <a:ahLst/>
            <a:cxnLst/>
            <a:rect l="l" t="t" r="r" b="b"/>
            <a:pathLst>
              <a:path w="18954352" h="13469436">
                <a:moveTo>
                  <a:pt x="0" y="0"/>
                </a:moveTo>
                <a:lnTo>
                  <a:pt x="18954352" y="0"/>
                </a:lnTo>
                <a:lnTo>
                  <a:pt x="18954352" y="13469436"/>
                </a:lnTo>
                <a:lnTo>
                  <a:pt x="0" y="13469436"/>
                </a:lnTo>
                <a:lnTo>
                  <a:pt x="0" y="0"/>
                </a:lnTo>
                <a:close/>
              </a:path>
            </a:pathLst>
          </a:custGeom>
          <a:blipFill>
            <a:blip r:embed="rId3"/>
            <a:stretch>
              <a:fillRect/>
            </a:stretch>
          </a:blipFill>
        </p:spPr>
      </p:sp>
      <p:grpSp>
        <p:nvGrpSpPr>
          <p:cNvPr id="5" name="Group 5"/>
          <p:cNvGrpSpPr/>
          <p:nvPr/>
        </p:nvGrpSpPr>
        <p:grpSpPr>
          <a:xfrm>
            <a:off x="1544968" y="7292892"/>
            <a:ext cx="15557326" cy="1816043"/>
            <a:chOff x="0" y="0"/>
            <a:chExt cx="20743102" cy="2421390"/>
          </a:xfrm>
        </p:grpSpPr>
        <p:sp>
          <p:nvSpPr>
            <p:cNvPr id="6" name="TextBox 6"/>
            <p:cNvSpPr txBox="1"/>
            <p:nvPr/>
          </p:nvSpPr>
          <p:spPr>
            <a:xfrm>
              <a:off x="0" y="0"/>
              <a:ext cx="20743102" cy="1460500"/>
            </a:xfrm>
            <a:prstGeom prst="rect">
              <a:avLst/>
            </a:prstGeom>
          </p:spPr>
          <p:txBody>
            <a:bodyPr lIns="0" tIns="0" rIns="0" bIns="0" rtlCol="0" anchor="t">
              <a:spAutoFit/>
            </a:bodyPr>
            <a:lstStyle/>
            <a:p>
              <a:pPr algn="ctr">
                <a:lnSpc>
                  <a:spcPts val="8640"/>
                </a:lnSpc>
              </a:pPr>
              <a:r>
                <a:rPr lang="en-US" sz="7200" dirty="0">
                  <a:solidFill>
                    <a:srgbClr val="000000"/>
                  </a:solidFill>
                  <a:latin typeface="Lato 1 Bold"/>
                </a:rPr>
                <a:t>Data Relationships</a:t>
              </a:r>
            </a:p>
          </p:txBody>
        </p:sp>
        <p:sp>
          <p:nvSpPr>
            <p:cNvPr id="7" name="TextBox 7"/>
            <p:cNvSpPr txBox="1"/>
            <p:nvPr/>
          </p:nvSpPr>
          <p:spPr>
            <a:xfrm>
              <a:off x="0" y="1680557"/>
              <a:ext cx="20743102" cy="740833"/>
            </a:xfrm>
            <a:prstGeom prst="rect">
              <a:avLst/>
            </a:prstGeom>
          </p:spPr>
          <p:txBody>
            <a:bodyPr lIns="0" tIns="0" rIns="0" bIns="0" rtlCol="0" anchor="t">
              <a:spAutoFit/>
            </a:bodyPr>
            <a:lstStyle/>
            <a:p>
              <a:pPr algn="ctr">
                <a:lnSpc>
                  <a:spcPts val="4550"/>
                </a:lnSpc>
              </a:pPr>
              <a:r>
                <a:rPr lang="en-US" sz="3500" dirty="0">
                  <a:solidFill>
                    <a:srgbClr val="000000"/>
                  </a:solidFill>
                  <a:latin typeface="Lato 2"/>
                </a:rPr>
                <a:t>Elaborate – pic  </a:t>
              </a:r>
            </a:p>
          </p:txBody>
        </p:sp>
      </p:grpSp>
      <p:pic>
        <p:nvPicPr>
          <p:cNvPr id="9" name="Picture 8">
            <a:extLst>
              <a:ext uri="{FF2B5EF4-FFF2-40B4-BE49-F238E27FC236}">
                <a16:creationId xmlns:a16="http://schemas.microsoft.com/office/drawing/2014/main" id="{2668DBBF-33F9-3657-1E20-0B5935CDB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06" y="1371108"/>
            <a:ext cx="17062459" cy="61345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3764756"/>
            <a:ext cx="10194080" cy="2604046"/>
          </a:xfrm>
          <a:prstGeom prst="rect">
            <a:avLst/>
          </a:prstGeom>
        </p:spPr>
        <p:txBody>
          <a:bodyPr lIns="0" tIns="0" rIns="0" bIns="0" rtlCol="0" anchor="t">
            <a:spAutoFit/>
          </a:bodyPr>
          <a:lstStyle/>
          <a:p>
            <a:pPr algn="ctr">
              <a:lnSpc>
                <a:spcPts val="10800"/>
              </a:lnSpc>
            </a:pPr>
            <a:r>
              <a:rPr lang="en-US" sz="6600" b="1" spc="288" dirty="0">
                <a:solidFill>
                  <a:srgbClr val="000000"/>
                </a:solidFill>
                <a:latin typeface="Lato Heavy"/>
              </a:rPr>
              <a:t>DATA Visualization</a:t>
            </a:r>
          </a:p>
          <a:p>
            <a:pPr algn="ctr">
              <a:lnSpc>
                <a:spcPts val="10800"/>
              </a:lnSpc>
            </a:pPr>
            <a:r>
              <a:rPr lang="en-US" sz="3200" b="1" spc="288" dirty="0">
                <a:solidFill>
                  <a:srgbClr val="000000"/>
                </a:solidFill>
                <a:latin typeface="Lato Heavy"/>
              </a:rPr>
              <a:t>-  Rides</a:t>
            </a:r>
          </a:p>
        </p:txBody>
      </p:sp>
    </p:spTree>
    <p:extLst>
      <p:ext uri="{BB962C8B-B14F-4D97-AF65-F5344CB8AC3E}">
        <p14:creationId xmlns:p14="http://schemas.microsoft.com/office/powerpoint/2010/main" val="2864756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1562</Words>
  <Application>Microsoft Office PowerPoint</Application>
  <PresentationFormat>Custom</PresentationFormat>
  <Paragraphs>209</Paragraphs>
  <Slides>60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Canva Sans</vt:lpstr>
      <vt:lpstr>Lato 2</vt:lpstr>
      <vt:lpstr>Lato 1 Heavy</vt:lpstr>
      <vt:lpstr>Lato Heavy</vt:lpstr>
      <vt:lpstr>Lato 1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Brush Strokes Presentation Template</dc:title>
  <dc:creator>Jeya Raman S</dc:creator>
  <cp:lastModifiedBy>Jeya Raman S</cp:lastModifiedBy>
  <cp:revision>2</cp:revision>
  <dcterms:created xsi:type="dcterms:W3CDTF">2006-08-16T00:00:00Z</dcterms:created>
  <dcterms:modified xsi:type="dcterms:W3CDTF">2024-06-29T13:53:15Z</dcterms:modified>
  <dc:identifier>DAGJfGaRv3I</dc:identifier>
</cp:coreProperties>
</file>